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2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3"/>
  </p:notesMasterIdLst>
  <p:sldIdLst>
    <p:sldId id="260" r:id="rId2"/>
    <p:sldId id="650" r:id="rId3"/>
    <p:sldId id="651" r:id="rId4"/>
    <p:sldId id="629" r:id="rId5"/>
    <p:sldId id="652" r:id="rId6"/>
    <p:sldId id="653" r:id="rId7"/>
    <p:sldId id="632" r:id="rId8"/>
    <p:sldId id="633" r:id="rId9"/>
    <p:sldId id="634" r:id="rId10"/>
    <p:sldId id="405" r:id="rId11"/>
    <p:sldId id="262" r:id="rId12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62374"/>
    <a:srgbClr val="4F83D1"/>
    <a:srgbClr val="212121"/>
    <a:srgbClr val="C2D79B"/>
    <a:srgbClr val="395C87"/>
    <a:srgbClr val="ECF0F5"/>
    <a:srgbClr val="34A8E0"/>
    <a:srgbClr val="436EAA"/>
    <a:srgbClr val="295993"/>
    <a:srgbClr val="4D7DC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351" autoAdjust="0"/>
    <p:restoredTop sz="95986" autoAdjust="0"/>
  </p:normalViewPr>
  <p:slideViewPr>
    <p:cSldViewPr>
      <p:cViewPr varScale="1">
        <p:scale>
          <a:sx n="118" d="100"/>
          <a:sy n="118" d="100"/>
        </p:scale>
        <p:origin x="1016" y="20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99" d="100"/>
          <a:sy n="99" d="100"/>
        </p:scale>
        <p:origin x="4272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image" Target="../media/image26.png"/><Relationship Id="rId4" Type="http://schemas.openxmlformats.org/officeDocument/2006/relationships/image" Target="../media/image29.pn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image" Target="../media/image37.png"/><Relationship Id="rId4" Type="http://schemas.openxmlformats.org/officeDocument/2006/relationships/image" Target="../media/image40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image" Target="../media/image26.png"/><Relationship Id="rId4" Type="http://schemas.openxmlformats.org/officeDocument/2006/relationships/image" Target="../media/image29.pn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image" Target="../media/image37.png"/><Relationship Id="rId4" Type="http://schemas.openxmlformats.org/officeDocument/2006/relationships/image" Target="../media/image40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A78D20F-F9CB-3E44-B1DB-1CC30D4288B4}" type="doc">
      <dgm:prSet loTypeId="urn:microsoft.com/office/officeart/2005/8/layout/hList7" loCatId="" qsTypeId="urn:microsoft.com/office/officeart/2005/8/quickstyle/3d1" qsCatId="3D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33D34CB6-94A1-A442-B1DC-378671603C5E}">
      <dgm:prSet phldrT="[Text]"/>
      <dgm:spPr/>
      <dgm:t>
        <a:bodyPr/>
        <a:lstStyle/>
        <a:p>
          <a:r>
            <a:rPr lang="en-US" dirty="0"/>
            <a:t>One place for discovery and access</a:t>
          </a:r>
        </a:p>
      </dgm:t>
    </dgm:pt>
    <dgm:pt modelId="{31C1FAB7-46E8-9745-B38D-FD62FCC407C0}" type="parTrans" cxnId="{150577FA-D767-1A42-A0CA-6CFA705AAF66}">
      <dgm:prSet/>
      <dgm:spPr/>
      <dgm:t>
        <a:bodyPr/>
        <a:lstStyle/>
        <a:p>
          <a:endParaRPr lang="en-US"/>
        </a:p>
      </dgm:t>
    </dgm:pt>
    <dgm:pt modelId="{7F0459D9-790F-DA4E-98AB-C0A8E120BD45}" type="sibTrans" cxnId="{150577FA-D767-1A42-A0CA-6CFA705AAF66}">
      <dgm:prSet/>
      <dgm:spPr/>
      <dgm:t>
        <a:bodyPr/>
        <a:lstStyle/>
        <a:p>
          <a:endParaRPr lang="en-US"/>
        </a:p>
      </dgm:t>
    </dgm:pt>
    <dgm:pt modelId="{AE21AD98-8717-7843-A4FB-DAF1D8EF64CF}">
      <dgm:prSet phldrT="[Text]"/>
      <dgm:spPr/>
      <dgm:t>
        <a:bodyPr/>
        <a:lstStyle/>
        <a:p>
          <a:r>
            <a:rPr lang="en-US" dirty="0"/>
            <a:t>One place for store, share, and preserve</a:t>
          </a:r>
        </a:p>
      </dgm:t>
    </dgm:pt>
    <dgm:pt modelId="{A1B811E3-287D-EF43-B471-05DF4FCAAED8}" type="parTrans" cxnId="{C0311C20-B2D2-F24A-AF27-F2E9BCD89279}">
      <dgm:prSet/>
      <dgm:spPr/>
      <dgm:t>
        <a:bodyPr/>
        <a:lstStyle/>
        <a:p>
          <a:endParaRPr lang="en-US"/>
        </a:p>
      </dgm:t>
    </dgm:pt>
    <dgm:pt modelId="{A52FF3D1-86E6-D745-945B-F5DB4C42FE93}" type="sibTrans" cxnId="{C0311C20-B2D2-F24A-AF27-F2E9BCD89279}">
      <dgm:prSet/>
      <dgm:spPr/>
      <dgm:t>
        <a:bodyPr/>
        <a:lstStyle/>
        <a:p>
          <a:endParaRPr lang="en-US"/>
        </a:p>
      </dgm:t>
    </dgm:pt>
    <dgm:pt modelId="{4D9DA6F2-1417-6D4D-8D13-9AB4A8FF2E70}">
      <dgm:prSet phldrT="[Text]"/>
      <dgm:spPr/>
      <dgm:t>
        <a:bodyPr/>
        <a:lstStyle/>
        <a:p>
          <a:r>
            <a:rPr lang="en-US" dirty="0"/>
            <a:t>One place for execute analysis and processes</a:t>
          </a:r>
        </a:p>
      </dgm:t>
    </dgm:pt>
    <dgm:pt modelId="{11FC2480-49D5-C546-8F9E-3190E9C61E5B}" type="parTrans" cxnId="{AC8FED7A-5D9A-4841-AD94-4DFEBBC39E2E}">
      <dgm:prSet/>
      <dgm:spPr/>
      <dgm:t>
        <a:bodyPr/>
        <a:lstStyle/>
        <a:p>
          <a:endParaRPr lang="en-US"/>
        </a:p>
      </dgm:t>
    </dgm:pt>
    <dgm:pt modelId="{D49C4C72-859B-BE42-8C1A-80AF0815B656}" type="sibTrans" cxnId="{AC8FED7A-5D9A-4841-AD94-4DFEBBC39E2E}">
      <dgm:prSet/>
      <dgm:spPr/>
      <dgm:t>
        <a:bodyPr/>
        <a:lstStyle/>
        <a:p>
          <a:endParaRPr lang="en-US"/>
        </a:p>
      </dgm:t>
    </dgm:pt>
    <dgm:pt modelId="{C1A9F8C3-32A5-9340-967A-4AC4ADF2F786}" type="pres">
      <dgm:prSet presAssocID="{3A78D20F-F9CB-3E44-B1DB-1CC30D4288B4}" presName="Name0" presStyleCnt="0">
        <dgm:presLayoutVars>
          <dgm:dir/>
          <dgm:resizeHandles val="exact"/>
        </dgm:presLayoutVars>
      </dgm:prSet>
      <dgm:spPr/>
    </dgm:pt>
    <dgm:pt modelId="{9B6EBEFB-B3D9-7746-B0F0-7D5577002EF8}" type="pres">
      <dgm:prSet presAssocID="{3A78D20F-F9CB-3E44-B1DB-1CC30D4288B4}" presName="fgShape" presStyleLbl="fgShp" presStyleIdx="0" presStyleCnt="1"/>
      <dgm:spPr/>
    </dgm:pt>
    <dgm:pt modelId="{786151B0-C63E-A749-A6EF-BCC7AA586E85}" type="pres">
      <dgm:prSet presAssocID="{3A78D20F-F9CB-3E44-B1DB-1CC30D4288B4}" presName="linComp" presStyleCnt="0"/>
      <dgm:spPr/>
    </dgm:pt>
    <dgm:pt modelId="{39004E7B-87E2-FD49-82D2-41BC563D8E32}" type="pres">
      <dgm:prSet presAssocID="{33D34CB6-94A1-A442-B1DC-378671603C5E}" presName="compNode" presStyleCnt="0"/>
      <dgm:spPr/>
    </dgm:pt>
    <dgm:pt modelId="{D841C3FB-D23E-4443-8B37-E22BB6AD9618}" type="pres">
      <dgm:prSet presAssocID="{33D34CB6-94A1-A442-B1DC-378671603C5E}" presName="bkgdShape" presStyleLbl="node1" presStyleIdx="0" presStyleCnt="3"/>
      <dgm:spPr/>
    </dgm:pt>
    <dgm:pt modelId="{576D56A4-A083-1F41-84B2-B5B551D89A45}" type="pres">
      <dgm:prSet presAssocID="{33D34CB6-94A1-A442-B1DC-378671603C5E}" presName="nodeTx" presStyleLbl="node1" presStyleIdx="0" presStyleCnt="3">
        <dgm:presLayoutVars>
          <dgm:bulletEnabled val="1"/>
        </dgm:presLayoutVars>
      </dgm:prSet>
      <dgm:spPr/>
    </dgm:pt>
    <dgm:pt modelId="{9FA62B48-BC93-F94E-B18B-CB957688C3B6}" type="pres">
      <dgm:prSet presAssocID="{33D34CB6-94A1-A442-B1DC-378671603C5E}" presName="invisiNode" presStyleLbl="node1" presStyleIdx="0" presStyleCnt="3"/>
      <dgm:spPr/>
    </dgm:pt>
    <dgm:pt modelId="{8CE41299-518F-874F-84DF-9EE7464788D7}" type="pres">
      <dgm:prSet presAssocID="{33D34CB6-94A1-A442-B1DC-378671603C5E}" presName="imagNode" presStyleLbl="fg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0" r="-10000"/>
          </a:stretch>
        </a:blipFill>
      </dgm:spPr>
    </dgm:pt>
    <dgm:pt modelId="{A07BA37D-3C3C-754D-9873-95A5847B82FA}" type="pres">
      <dgm:prSet presAssocID="{7F0459D9-790F-DA4E-98AB-C0A8E120BD45}" presName="sibTrans" presStyleLbl="sibTrans2D1" presStyleIdx="0" presStyleCnt="0"/>
      <dgm:spPr/>
    </dgm:pt>
    <dgm:pt modelId="{CA6FED14-37F1-BD4D-931E-8BF483F45E48}" type="pres">
      <dgm:prSet presAssocID="{AE21AD98-8717-7843-A4FB-DAF1D8EF64CF}" presName="compNode" presStyleCnt="0"/>
      <dgm:spPr/>
    </dgm:pt>
    <dgm:pt modelId="{992E5A7E-288B-524A-96F4-C3442CE659E9}" type="pres">
      <dgm:prSet presAssocID="{AE21AD98-8717-7843-A4FB-DAF1D8EF64CF}" presName="bkgdShape" presStyleLbl="node1" presStyleIdx="1" presStyleCnt="3"/>
      <dgm:spPr/>
    </dgm:pt>
    <dgm:pt modelId="{48C8A137-7C09-1845-89DC-F87C34D86E5E}" type="pres">
      <dgm:prSet presAssocID="{AE21AD98-8717-7843-A4FB-DAF1D8EF64CF}" presName="nodeTx" presStyleLbl="node1" presStyleIdx="1" presStyleCnt="3">
        <dgm:presLayoutVars>
          <dgm:bulletEnabled val="1"/>
        </dgm:presLayoutVars>
      </dgm:prSet>
      <dgm:spPr/>
    </dgm:pt>
    <dgm:pt modelId="{34941791-03F0-2544-B87B-940B546AD75B}" type="pres">
      <dgm:prSet presAssocID="{AE21AD98-8717-7843-A4FB-DAF1D8EF64CF}" presName="invisiNode" presStyleLbl="node1" presStyleIdx="1" presStyleCnt="3"/>
      <dgm:spPr/>
    </dgm:pt>
    <dgm:pt modelId="{FA9A7920-870C-124A-94D0-1A2D6DF46408}" type="pres">
      <dgm:prSet presAssocID="{AE21AD98-8717-7843-A4FB-DAF1D8EF64CF}" presName="imagNode" presStyleLbl="fgImgPlac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7A3DF511-4CDF-A94C-ABE7-C175BA127CFA}" type="pres">
      <dgm:prSet presAssocID="{A52FF3D1-86E6-D745-945B-F5DB4C42FE93}" presName="sibTrans" presStyleLbl="sibTrans2D1" presStyleIdx="0" presStyleCnt="0"/>
      <dgm:spPr/>
    </dgm:pt>
    <dgm:pt modelId="{9798BA18-3AB6-A547-94BA-30C09478B400}" type="pres">
      <dgm:prSet presAssocID="{4D9DA6F2-1417-6D4D-8D13-9AB4A8FF2E70}" presName="compNode" presStyleCnt="0"/>
      <dgm:spPr/>
    </dgm:pt>
    <dgm:pt modelId="{B15F32C2-8668-7949-A96C-098698DBEB0C}" type="pres">
      <dgm:prSet presAssocID="{4D9DA6F2-1417-6D4D-8D13-9AB4A8FF2E70}" presName="bkgdShape" presStyleLbl="node1" presStyleIdx="2" presStyleCnt="3"/>
      <dgm:spPr/>
    </dgm:pt>
    <dgm:pt modelId="{67B62A3E-34D2-5148-A4A7-C7DC8F0A361A}" type="pres">
      <dgm:prSet presAssocID="{4D9DA6F2-1417-6D4D-8D13-9AB4A8FF2E70}" presName="nodeTx" presStyleLbl="node1" presStyleIdx="2" presStyleCnt="3">
        <dgm:presLayoutVars>
          <dgm:bulletEnabled val="1"/>
        </dgm:presLayoutVars>
      </dgm:prSet>
      <dgm:spPr/>
    </dgm:pt>
    <dgm:pt modelId="{8DF7E05A-1F01-5F4A-B432-4FAE65163A83}" type="pres">
      <dgm:prSet presAssocID="{4D9DA6F2-1417-6D4D-8D13-9AB4A8FF2E70}" presName="invisiNode" presStyleLbl="node1" presStyleIdx="2" presStyleCnt="3"/>
      <dgm:spPr/>
    </dgm:pt>
    <dgm:pt modelId="{97B2CF9C-8D35-724A-B2AD-B2202591E73D}" type="pres">
      <dgm:prSet presAssocID="{4D9DA6F2-1417-6D4D-8D13-9AB4A8FF2E70}" presName="imagNode" presStyleLbl="fgImgPlace1" presStyleIdx="2" presStyleCnt="3"/>
      <dgm:spPr>
        <a:blipFill dpi="0"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</dgm:ptLst>
  <dgm:cxnLst>
    <dgm:cxn modelId="{C0311C20-B2D2-F24A-AF27-F2E9BCD89279}" srcId="{3A78D20F-F9CB-3E44-B1DB-1CC30D4288B4}" destId="{AE21AD98-8717-7843-A4FB-DAF1D8EF64CF}" srcOrd="1" destOrd="0" parTransId="{A1B811E3-287D-EF43-B471-05DF4FCAAED8}" sibTransId="{A52FF3D1-86E6-D745-945B-F5DB4C42FE93}"/>
    <dgm:cxn modelId="{FB2F4C3C-6EF8-F04E-91E8-23118D041954}" type="presOf" srcId="{3A78D20F-F9CB-3E44-B1DB-1CC30D4288B4}" destId="{C1A9F8C3-32A5-9340-967A-4AC4ADF2F786}" srcOrd="0" destOrd="0" presId="urn:microsoft.com/office/officeart/2005/8/layout/hList7"/>
    <dgm:cxn modelId="{ED47D93D-1487-F443-B6E9-8ED88152E90E}" type="presOf" srcId="{33D34CB6-94A1-A442-B1DC-378671603C5E}" destId="{576D56A4-A083-1F41-84B2-B5B551D89A45}" srcOrd="1" destOrd="0" presId="urn:microsoft.com/office/officeart/2005/8/layout/hList7"/>
    <dgm:cxn modelId="{D122A150-C1C7-5648-8EE9-EFCD12771BB2}" type="presOf" srcId="{4D9DA6F2-1417-6D4D-8D13-9AB4A8FF2E70}" destId="{B15F32C2-8668-7949-A96C-098698DBEB0C}" srcOrd="0" destOrd="0" presId="urn:microsoft.com/office/officeart/2005/8/layout/hList7"/>
    <dgm:cxn modelId="{9D262E52-4BEA-1B4B-B553-A572F3BF51BF}" type="presOf" srcId="{33D34CB6-94A1-A442-B1DC-378671603C5E}" destId="{D841C3FB-D23E-4443-8B37-E22BB6AD9618}" srcOrd="0" destOrd="0" presId="urn:microsoft.com/office/officeart/2005/8/layout/hList7"/>
    <dgm:cxn modelId="{6C0D6679-5FB8-624C-8F25-CF59C1296AEA}" type="presOf" srcId="{4D9DA6F2-1417-6D4D-8D13-9AB4A8FF2E70}" destId="{67B62A3E-34D2-5148-A4A7-C7DC8F0A361A}" srcOrd="1" destOrd="0" presId="urn:microsoft.com/office/officeart/2005/8/layout/hList7"/>
    <dgm:cxn modelId="{AC8FED7A-5D9A-4841-AD94-4DFEBBC39E2E}" srcId="{3A78D20F-F9CB-3E44-B1DB-1CC30D4288B4}" destId="{4D9DA6F2-1417-6D4D-8D13-9AB4A8FF2E70}" srcOrd="2" destOrd="0" parTransId="{11FC2480-49D5-C546-8F9E-3190E9C61E5B}" sibTransId="{D49C4C72-859B-BE42-8C1A-80AF0815B656}"/>
    <dgm:cxn modelId="{E2397B7E-64B6-B741-8A12-16D1BAE17CE8}" type="presOf" srcId="{A52FF3D1-86E6-D745-945B-F5DB4C42FE93}" destId="{7A3DF511-4CDF-A94C-ABE7-C175BA127CFA}" srcOrd="0" destOrd="0" presId="urn:microsoft.com/office/officeart/2005/8/layout/hList7"/>
    <dgm:cxn modelId="{8F515994-769C-324F-8609-DE83EE6DAD11}" type="presOf" srcId="{7F0459D9-790F-DA4E-98AB-C0A8E120BD45}" destId="{A07BA37D-3C3C-754D-9873-95A5847B82FA}" srcOrd="0" destOrd="0" presId="urn:microsoft.com/office/officeart/2005/8/layout/hList7"/>
    <dgm:cxn modelId="{C4AAACEF-8788-3C43-927A-D3C639FC79DA}" type="presOf" srcId="{AE21AD98-8717-7843-A4FB-DAF1D8EF64CF}" destId="{48C8A137-7C09-1845-89DC-F87C34D86E5E}" srcOrd="1" destOrd="0" presId="urn:microsoft.com/office/officeart/2005/8/layout/hList7"/>
    <dgm:cxn modelId="{150577FA-D767-1A42-A0CA-6CFA705AAF66}" srcId="{3A78D20F-F9CB-3E44-B1DB-1CC30D4288B4}" destId="{33D34CB6-94A1-A442-B1DC-378671603C5E}" srcOrd="0" destOrd="0" parTransId="{31C1FAB7-46E8-9745-B38D-FD62FCC407C0}" sibTransId="{7F0459D9-790F-DA4E-98AB-C0A8E120BD45}"/>
    <dgm:cxn modelId="{99F3C8FC-23FD-BD43-9E1F-7C9AD9694F3F}" type="presOf" srcId="{AE21AD98-8717-7843-A4FB-DAF1D8EF64CF}" destId="{992E5A7E-288B-524A-96F4-C3442CE659E9}" srcOrd="0" destOrd="0" presId="urn:microsoft.com/office/officeart/2005/8/layout/hList7"/>
    <dgm:cxn modelId="{FF6900AF-39FE-B941-B484-0625F437B83A}" type="presParOf" srcId="{C1A9F8C3-32A5-9340-967A-4AC4ADF2F786}" destId="{9B6EBEFB-B3D9-7746-B0F0-7D5577002EF8}" srcOrd="0" destOrd="0" presId="urn:microsoft.com/office/officeart/2005/8/layout/hList7"/>
    <dgm:cxn modelId="{EBAE1077-CFD5-2D44-BC2A-4CA5E1A9B496}" type="presParOf" srcId="{C1A9F8C3-32A5-9340-967A-4AC4ADF2F786}" destId="{786151B0-C63E-A749-A6EF-BCC7AA586E85}" srcOrd="1" destOrd="0" presId="urn:microsoft.com/office/officeart/2005/8/layout/hList7"/>
    <dgm:cxn modelId="{5B7AEC99-F113-9747-963D-15A2360EB862}" type="presParOf" srcId="{786151B0-C63E-A749-A6EF-BCC7AA586E85}" destId="{39004E7B-87E2-FD49-82D2-41BC563D8E32}" srcOrd="0" destOrd="0" presId="urn:microsoft.com/office/officeart/2005/8/layout/hList7"/>
    <dgm:cxn modelId="{369F75C4-00E5-484F-9F97-0C9CBA21E1DF}" type="presParOf" srcId="{39004E7B-87E2-FD49-82D2-41BC563D8E32}" destId="{D841C3FB-D23E-4443-8B37-E22BB6AD9618}" srcOrd="0" destOrd="0" presId="urn:microsoft.com/office/officeart/2005/8/layout/hList7"/>
    <dgm:cxn modelId="{A5971A20-9DD7-3B47-A05B-CD495C787204}" type="presParOf" srcId="{39004E7B-87E2-FD49-82D2-41BC563D8E32}" destId="{576D56A4-A083-1F41-84B2-B5B551D89A45}" srcOrd="1" destOrd="0" presId="urn:microsoft.com/office/officeart/2005/8/layout/hList7"/>
    <dgm:cxn modelId="{13FD41C9-D31E-7A45-B0C2-7051AEDE9F74}" type="presParOf" srcId="{39004E7B-87E2-FD49-82D2-41BC563D8E32}" destId="{9FA62B48-BC93-F94E-B18B-CB957688C3B6}" srcOrd="2" destOrd="0" presId="urn:microsoft.com/office/officeart/2005/8/layout/hList7"/>
    <dgm:cxn modelId="{18F908A1-D519-D344-A9DC-ECD84E8280CD}" type="presParOf" srcId="{39004E7B-87E2-FD49-82D2-41BC563D8E32}" destId="{8CE41299-518F-874F-84DF-9EE7464788D7}" srcOrd="3" destOrd="0" presId="urn:microsoft.com/office/officeart/2005/8/layout/hList7"/>
    <dgm:cxn modelId="{70D1EDB2-5ECE-A94A-B39F-F6326FE4C3AE}" type="presParOf" srcId="{786151B0-C63E-A749-A6EF-BCC7AA586E85}" destId="{A07BA37D-3C3C-754D-9873-95A5847B82FA}" srcOrd="1" destOrd="0" presId="urn:microsoft.com/office/officeart/2005/8/layout/hList7"/>
    <dgm:cxn modelId="{4C88A38A-009F-A84F-9500-73AA1CFF0F52}" type="presParOf" srcId="{786151B0-C63E-A749-A6EF-BCC7AA586E85}" destId="{CA6FED14-37F1-BD4D-931E-8BF483F45E48}" srcOrd="2" destOrd="0" presId="urn:microsoft.com/office/officeart/2005/8/layout/hList7"/>
    <dgm:cxn modelId="{2481B0A5-FC2E-E641-ACF6-7AA8B8F49EB1}" type="presParOf" srcId="{CA6FED14-37F1-BD4D-931E-8BF483F45E48}" destId="{992E5A7E-288B-524A-96F4-C3442CE659E9}" srcOrd="0" destOrd="0" presId="urn:microsoft.com/office/officeart/2005/8/layout/hList7"/>
    <dgm:cxn modelId="{CD489D59-18E3-194E-9729-D6F733B00D1C}" type="presParOf" srcId="{CA6FED14-37F1-BD4D-931E-8BF483F45E48}" destId="{48C8A137-7C09-1845-89DC-F87C34D86E5E}" srcOrd="1" destOrd="0" presId="urn:microsoft.com/office/officeart/2005/8/layout/hList7"/>
    <dgm:cxn modelId="{1D49D904-EEAC-CA40-8A84-5975DE960150}" type="presParOf" srcId="{CA6FED14-37F1-BD4D-931E-8BF483F45E48}" destId="{34941791-03F0-2544-B87B-940B546AD75B}" srcOrd="2" destOrd="0" presId="urn:microsoft.com/office/officeart/2005/8/layout/hList7"/>
    <dgm:cxn modelId="{08B2CB7D-954A-8B4B-98FD-F3A824940B09}" type="presParOf" srcId="{CA6FED14-37F1-BD4D-931E-8BF483F45E48}" destId="{FA9A7920-870C-124A-94D0-1A2D6DF46408}" srcOrd="3" destOrd="0" presId="urn:microsoft.com/office/officeart/2005/8/layout/hList7"/>
    <dgm:cxn modelId="{331C3785-E496-2747-B483-8226B125F510}" type="presParOf" srcId="{786151B0-C63E-A749-A6EF-BCC7AA586E85}" destId="{7A3DF511-4CDF-A94C-ABE7-C175BA127CFA}" srcOrd="3" destOrd="0" presId="urn:microsoft.com/office/officeart/2005/8/layout/hList7"/>
    <dgm:cxn modelId="{6FEEC30C-D89A-9747-B0E6-7175FB79F989}" type="presParOf" srcId="{786151B0-C63E-A749-A6EF-BCC7AA586E85}" destId="{9798BA18-3AB6-A547-94BA-30C09478B400}" srcOrd="4" destOrd="0" presId="urn:microsoft.com/office/officeart/2005/8/layout/hList7"/>
    <dgm:cxn modelId="{135F12DF-836C-2945-8F6D-AFD1A6F4241A}" type="presParOf" srcId="{9798BA18-3AB6-A547-94BA-30C09478B400}" destId="{B15F32C2-8668-7949-A96C-098698DBEB0C}" srcOrd="0" destOrd="0" presId="urn:microsoft.com/office/officeart/2005/8/layout/hList7"/>
    <dgm:cxn modelId="{1444D205-A142-134A-B4A5-6DBA33199594}" type="presParOf" srcId="{9798BA18-3AB6-A547-94BA-30C09478B400}" destId="{67B62A3E-34D2-5148-A4A7-C7DC8F0A361A}" srcOrd="1" destOrd="0" presId="urn:microsoft.com/office/officeart/2005/8/layout/hList7"/>
    <dgm:cxn modelId="{44B24F32-CFF3-9D46-8B8A-0E93E45F4354}" type="presParOf" srcId="{9798BA18-3AB6-A547-94BA-30C09478B400}" destId="{8DF7E05A-1F01-5F4A-B432-4FAE65163A83}" srcOrd="2" destOrd="0" presId="urn:microsoft.com/office/officeart/2005/8/layout/hList7"/>
    <dgm:cxn modelId="{F0B5D5D1-8B90-B24D-A66E-E0C3B5874995}" type="presParOf" srcId="{9798BA18-3AB6-A547-94BA-30C09478B400}" destId="{97B2CF9C-8D35-724A-B2AD-B2202591E73D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EEC8670-1667-4244-90C2-D82ECE10010F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87DA795-B1A9-F64A-9B7E-72DB0377D214}">
      <dgm:prSet/>
      <dgm:spPr/>
      <dgm:t>
        <a:bodyPr/>
        <a:lstStyle/>
        <a:p>
          <a:r>
            <a:rPr lang="en-US" dirty="0"/>
            <a:t>The first step enables users to identify interesting data collections, with free search, geographic and temporal criteria;</a:t>
          </a:r>
          <a:endParaRPr lang="en-IT" dirty="0"/>
        </a:p>
      </dgm:t>
    </dgm:pt>
    <dgm:pt modelId="{BA1AE5C5-60F9-C244-92CB-6A053885EAA5}" type="parTrans" cxnId="{957C8E30-88F1-324F-A63C-DFF12AFA415E}">
      <dgm:prSet/>
      <dgm:spPr/>
      <dgm:t>
        <a:bodyPr/>
        <a:lstStyle/>
        <a:p>
          <a:endParaRPr lang="en-US"/>
        </a:p>
      </dgm:t>
    </dgm:pt>
    <dgm:pt modelId="{E95EFD36-C059-0244-A97D-678D0D457712}" type="sibTrans" cxnId="{957C8E30-88F1-324F-A63C-DFF12AFA415E}">
      <dgm:prSet/>
      <dgm:spPr/>
      <dgm:t>
        <a:bodyPr/>
        <a:lstStyle/>
        <a:p>
          <a:endParaRPr lang="en-US"/>
        </a:p>
      </dgm:t>
    </dgm:pt>
    <dgm:pt modelId="{FADE59BF-7DA1-2B4F-8746-69ABB631127E}">
      <dgm:prSet/>
      <dgm:spPr/>
      <dgm:t>
        <a:bodyPr/>
        <a:lstStyle/>
        <a:p>
          <a:r>
            <a:rPr lang="en-US"/>
            <a:t>The second step enables users to drill down per interesting BDI to get more specific data sets at granule level, using again free search, geographic and temporal criteria</a:t>
          </a:r>
          <a:br>
            <a:rPr lang="en-US"/>
          </a:br>
          <a:endParaRPr lang="en-IT" dirty="0"/>
        </a:p>
      </dgm:t>
    </dgm:pt>
    <dgm:pt modelId="{2A9CF434-FBE1-E24B-864D-9DF3A6D18D85}" type="parTrans" cxnId="{F4BBE6A1-5E0A-E446-B5F5-8869A4967426}">
      <dgm:prSet/>
      <dgm:spPr/>
      <dgm:t>
        <a:bodyPr/>
        <a:lstStyle/>
        <a:p>
          <a:endParaRPr lang="en-US"/>
        </a:p>
      </dgm:t>
    </dgm:pt>
    <dgm:pt modelId="{96B3CB46-B53C-5E41-A412-8B6110751E0D}" type="sibTrans" cxnId="{F4BBE6A1-5E0A-E446-B5F5-8869A4967426}">
      <dgm:prSet/>
      <dgm:spPr/>
      <dgm:t>
        <a:bodyPr/>
        <a:lstStyle/>
        <a:p>
          <a:endParaRPr lang="en-US"/>
        </a:p>
      </dgm:t>
    </dgm:pt>
    <dgm:pt modelId="{0A1A7420-3293-E040-9845-0735D6474998}" type="pres">
      <dgm:prSet presAssocID="{EEEC8670-1667-4244-90C2-D82ECE10010F}" presName="Name0" presStyleCnt="0">
        <dgm:presLayoutVars>
          <dgm:dir/>
          <dgm:resizeHandles val="exact"/>
        </dgm:presLayoutVars>
      </dgm:prSet>
      <dgm:spPr/>
    </dgm:pt>
    <dgm:pt modelId="{6D376FAE-709C-D044-B6EF-2C36A256CFCF}" type="pres">
      <dgm:prSet presAssocID="{087DA795-B1A9-F64A-9B7E-72DB0377D214}" presName="node" presStyleLbl="node1" presStyleIdx="0" presStyleCnt="2">
        <dgm:presLayoutVars>
          <dgm:bulletEnabled val="1"/>
        </dgm:presLayoutVars>
      </dgm:prSet>
      <dgm:spPr/>
    </dgm:pt>
    <dgm:pt modelId="{2C6883F1-20AC-7C45-9837-696E1307C217}" type="pres">
      <dgm:prSet presAssocID="{E95EFD36-C059-0244-A97D-678D0D457712}" presName="sibTrans" presStyleLbl="sibTrans2D1" presStyleIdx="0" presStyleCnt="1"/>
      <dgm:spPr/>
    </dgm:pt>
    <dgm:pt modelId="{64006AF0-D426-B242-B7E2-0B1F49FCB7F8}" type="pres">
      <dgm:prSet presAssocID="{E95EFD36-C059-0244-A97D-678D0D457712}" presName="connectorText" presStyleLbl="sibTrans2D1" presStyleIdx="0" presStyleCnt="1"/>
      <dgm:spPr/>
    </dgm:pt>
    <dgm:pt modelId="{77A957AC-31D6-E440-B44C-2618152D713A}" type="pres">
      <dgm:prSet presAssocID="{FADE59BF-7DA1-2B4F-8746-69ABB631127E}" presName="node" presStyleLbl="node1" presStyleIdx="1" presStyleCnt="2">
        <dgm:presLayoutVars>
          <dgm:bulletEnabled val="1"/>
        </dgm:presLayoutVars>
      </dgm:prSet>
      <dgm:spPr/>
    </dgm:pt>
  </dgm:ptLst>
  <dgm:cxnLst>
    <dgm:cxn modelId="{429CFA09-CB0F-0B47-8D09-E8D2A634319A}" type="presOf" srcId="{FADE59BF-7DA1-2B4F-8746-69ABB631127E}" destId="{77A957AC-31D6-E440-B44C-2618152D713A}" srcOrd="0" destOrd="0" presId="urn:microsoft.com/office/officeart/2005/8/layout/process1"/>
    <dgm:cxn modelId="{957C8E30-88F1-324F-A63C-DFF12AFA415E}" srcId="{EEEC8670-1667-4244-90C2-D82ECE10010F}" destId="{087DA795-B1A9-F64A-9B7E-72DB0377D214}" srcOrd="0" destOrd="0" parTransId="{BA1AE5C5-60F9-C244-92CB-6A053885EAA5}" sibTransId="{E95EFD36-C059-0244-A97D-678D0D457712}"/>
    <dgm:cxn modelId="{4D0E8A42-8C03-314A-AE40-93525FF3C3C4}" type="presOf" srcId="{E95EFD36-C059-0244-A97D-678D0D457712}" destId="{2C6883F1-20AC-7C45-9837-696E1307C217}" srcOrd="0" destOrd="0" presId="urn:microsoft.com/office/officeart/2005/8/layout/process1"/>
    <dgm:cxn modelId="{1DC30D8A-7BBE-8348-A6A0-A7F66F721BA4}" type="presOf" srcId="{E95EFD36-C059-0244-A97D-678D0D457712}" destId="{64006AF0-D426-B242-B7E2-0B1F49FCB7F8}" srcOrd="1" destOrd="0" presId="urn:microsoft.com/office/officeart/2005/8/layout/process1"/>
    <dgm:cxn modelId="{B3908793-30F4-404E-8FA9-40AA99CC408F}" type="presOf" srcId="{087DA795-B1A9-F64A-9B7E-72DB0377D214}" destId="{6D376FAE-709C-D044-B6EF-2C36A256CFCF}" srcOrd="0" destOrd="0" presId="urn:microsoft.com/office/officeart/2005/8/layout/process1"/>
    <dgm:cxn modelId="{F4BBE6A1-5E0A-E446-B5F5-8869A4967426}" srcId="{EEEC8670-1667-4244-90C2-D82ECE10010F}" destId="{FADE59BF-7DA1-2B4F-8746-69ABB631127E}" srcOrd="1" destOrd="0" parTransId="{2A9CF434-FBE1-E24B-864D-9DF3A6D18D85}" sibTransId="{96B3CB46-B53C-5E41-A412-8B6110751E0D}"/>
    <dgm:cxn modelId="{D6CB00BC-A54B-D74D-9601-A2B248BCBBE0}" type="presOf" srcId="{EEEC8670-1667-4244-90C2-D82ECE10010F}" destId="{0A1A7420-3293-E040-9845-0735D6474998}" srcOrd="0" destOrd="0" presId="urn:microsoft.com/office/officeart/2005/8/layout/process1"/>
    <dgm:cxn modelId="{69D85614-EACB-CC49-AC6E-5D720BB4DF9C}" type="presParOf" srcId="{0A1A7420-3293-E040-9845-0735D6474998}" destId="{6D376FAE-709C-D044-B6EF-2C36A256CFCF}" srcOrd="0" destOrd="0" presId="urn:microsoft.com/office/officeart/2005/8/layout/process1"/>
    <dgm:cxn modelId="{389E228A-8DA3-8048-8D9E-6776AB734BB3}" type="presParOf" srcId="{0A1A7420-3293-E040-9845-0735D6474998}" destId="{2C6883F1-20AC-7C45-9837-696E1307C217}" srcOrd="1" destOrd="0" presId="urn:microsoft.com/office/officeart/2005/8/layout/process1"/>
    <dgm:cxn modelId="{43CEC003-7FDD-2547-A0DF-3231DF317A2B}" type="presParOf" srcId="{2C6883F1-20AC-7C45-9837-696E1307C217}" destId="{64006AF0-D426-B242-B7E2-0B1F49FCB7F8}" srcOrd="0" destOrd="0" presId="urn:microsoft.com/office/officeart/2005/8/layout/process1"/>
    <dgm:cxn modelId="{0BE2E7E4-6E36-D34E-9B26-DACFA78147FD}" type="presParOf" srcId="{0A1A7420-3293-E040-9845-0735D6474998}" destId="{77A957AC-31D6-E440-B44C-2618152D713A}" srcOrd="2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EEC8670-1667-4244-90C2-D82ECE10010F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87DA795-B1A9-F64A-9B7E-72DB0377D214}">
      <dgm:prSet/>
      <dgm:spPr/>
      <dgm:t>
        <a:bodyPr/>
        <a:lstStyle/>
        <a:p>
          <a:r>
            <a:rPr lang="en-US" dirty="0"/>
            <a:t>Compose and submit shopping request at the granule level</a:t>
          </a:r>
          <a:endParaRPr lang="en-IT" dirty="0"/>
        </a:p>
      </dgm:t>
    </dgm:pt>
    <dgm:pt modelId="{BA1AE5C5-60F9-C244-92CB-6A053885EAA5}" type="parTrans" cxnId="{957C8E30-88F1-324F-A63C-DFF12AFA415E}">
      <dgm:prSet/>
      <dgm:spPr/>
      <dgm:t>
        <a:bodyPr/>
        <a:lstStyle/>
        <a:p>
          <a:endParaRPr lang="en-US"/>
        </a:p>
      </dgm:t>
    </dgm:pt>
    <dgm:pt modelId="{E95EFD36-C059-0244-A97D-678D0D457712}" type="sibTrans" cxnId="{957C8E30-88F1-324F-A63C-DFF12AFA415E}">
      <dgm:prSet/>
      <dgm:spPr/>
      <dgm:t>
        <a:bodyPr/>
        <a:lstStyle/>
        <a:p>
          <a:endParaRPr lang="en-US"/>
        </a:p>
      </dgm:t>
    </dgm:pt>
    <dgm:pt modelId="{FADE59BF-7DA1-2B4F-8746-69ABB631127E}">
      <dgm:prSet/>
      <dgm:spPr/>
      <dgm:t>
        <a:bodyPr/>
        <a:lstStyle/>
        <a:p>
          <a:r>
            <a:rPr lang="en-US" dirty="0"/>
            <a:t>Retrieve the datasets by downloading from the Dashboard</a:t>
          </a:r>
          <a:endParaRPr lang="en-IT" dirty="0"/>
        </a:p>
      </dgm:t>
    </dgm:pt>
    <dgm:pt modelId="{2A9CF434-FBE1-E24B-864D-9DF3A6D18D85}" type="parTrans" cxnId="{F4BBE6A1-5E0A-E446-B5F5-8869A4967426}">
      <dgm:prSet/>
      <dgm:spPr/>
      <dgm:t>
        <a:bodyPr/>
        <a:lstStyle/>
        <a:p>
          <a:endParaRPr lang="en-US"/>
        </a:p>
      </dgm:t>
    </dgm:pt>
    <dgm:pt modelId="{96B3CB46-B53C-5E41-A412-8B6110751E0D}" type="sibTrans" cxnId="{F4BBE6A1-5E0A-E446-B5F5-8869A4967426}">
      <dgm:prSet/>
      <dgm:spPr/>
      <dgm:t>
        <a:bodyPr/>
        <a:lstStyle/>
        <a:p>
          <a:endParaRPr lang="en-US"/>
        </a:p>
      </dgm:t>
    </dgm:pt>
    <dgm:pt modelId="{97303B21-4F51-FA4F-85DD-804124402FA9}">
      <dgm:prSet/>
      <dgm:spPr/>
      <dgm:t>
        <a:bodyPr/>
        <a:lstStyle/>
        <a:p>
          <a:r>
            <a:rPr lang="en-IT" dirty="0"/>
            <a:t>Push datasets to the Blue-Cloud VRE Data Pool</a:t>
          </a:r>
        </a:p>
      </dgm:t>
    </dgm:pt>
    <dgm:pt modelId="{CF95B19E-A1EA-1440-9B24-7404E4DEC9F8}" type="parTrans" cxnId="{87AA0BED-F015-3347-BF9E-D10F67B648F1}">
      <dgm:prSet/>
      <dgm:spPr/>
    </dgm:pt>
    <dgm:pt modelId="{A72341A1-B407-AB4A-AC66-FA5A5A1BC2D7}" type="sibTrans" cxnId="{87AA0BED-F015-3347-BF9E-D10F67B648F1}">
      <dgm:prSet/>
      <dgm:spPr/>
    </dgm:pt>
    <dgm:pt modelId="{0A1A7420-3293-E040-9845-0735D6474998}" type="pres">
      <dgm:prSet presAssocID="{EEEC8670-1667-4244-90C2-D82ECE10010F}" presName="Name0" presStyleCnt="0">
        <dgm:presLayoutVars>
          <dgm:dir/>
          <dgm:resizeHandles val="exact"/>
        </dgm:presLayoutVars>
      </dgm:prSet>
      <dgm:spPr/>
    </dgm:pt>
    <dgm:pt modelId="{6D376FAE-709C-D044-B6EF-2C36A256CFCF}" type="pres">
      <dgm:prSet presAssocID="{087DA795-B1A9-F64A-9B7E-72DB0377D214}" presName="node" presStyleLbl="node1" presStyleIdx="0" presStyleCnt="3">
        <dgm:presLayoutVars>
          <dgm:bulletEnabled val="1"/>
        </dgm:presLayoutVars>
      </dgm:prSet>
      <dgm:spPr/>
    </dgm:pt>
    <dgm:pt modelId="{2C6883F1-20AC-7C45-9837-696E1307C217}" type="pres">
      <dgm:prSet presAssocID="{E95EFD36-C059-0244-A97D-678D0D457712}" presName="sibTrans" presStyleLbl="sibTrans2D1" presStyleIdx="0" presStyleCnt="2"/>
      <dgm:spPr/>
    </dgm:pt>
    <dgm:pt modelId="{64006AF0-D426-B242-B7E2-0B1F49FCB7F8}" type="pres">
      <dgm:prSet presAssocID="{E95EFD36-C059-0244-A97D-678D0D457712}" presName="connectorText" presStyleLbl="sibTrans2D1" presStyleIdx="0" presStyleCnt="2"/>
      <dgm:spPr/>
    </dgm:pt>
    <dgm:pt modelId="{77A957AC-31D6-E440-B44C-2618152D713A}" type="pres">
      <dgm:prSet presAssocID="{FADE59BF-7DA1-2B4F-8746-69ABB631127E}" presName="node" presStyleLbl="node1" presStyleIdx="1" presStyleCnt="3">
        <dgm:presLayoutVars>
          <dgm:bulletEnabled val="1"/>
        </dgm:presLayoutVars>
      </dgm:prSet>
      <dgm:spPr/>
    </dgm:pt>
    <dgm:pt modelId="{D5111E57-3065-CD40-B0E1-C2E71704AB23}" type="pres">
      <dgm:prSet presAssocID="{96B3CB46-B53C-5E41-A412-8B6110751E0D}" presName="sibTrans" presStyleLbl="sibTrans2D1" presStyleIdx="1" presStyleCnt="2"/>
      <dgm:spPr/>
    </dgm:pt>
    <dgm:pt modelId="{9718379B-E066-3640-9247-4B1CE8CEFCD7}" type="pres">
      <dgm:prSet presAssocID="{96B3CB46-B53C-5E41-A412-8B6110751E0D}" presName="connectorText" presStyleLbl="sibTrans2D1" presStyleIdx="1" presStyleCnt="2"/>
      <dgm:spPr/>
    </dgm:pt>
    <dgm:pt modelId="{037EA1AF-0BFB-D74F-B582-638D6107BD95}" type="pres">
      <dgm:prSet presAssocID="{97303B21-4F51-FA4F-85DD-804124402FA9}" presName="node" presStyleLbl="node1" presStyleIdx="2" presStyleCnt="3">
        <dgm:presLayoutVars>
          <dgm:bulletEnabled val="1"/>
        </dgm:presLayoutVars>
      </dgm:prSet>
      <dgm:spPr/>
    </dgm:pt>
  </dgm:ptLst>
  <dgm:cxnLst>
    <dgm:cxn modelId="{429CFA09-CB0F-0B47-8D09-E8D2A634319A}" type="presOf" srcId="{FADE59BF-7DA1-2B4F-8746-69ABB631127E}" destId="{77A957AC-31D6-E440-B44C-2618152D713A}" srcOrd="0" destOrd="0" presId="urn:microsoft.com/office/officeart/2005/8/layout/process1"/>
    <dgm:cxn modelId="{957C8E30-88F1-324F-A63C-DFF12AFA415E}" srcId="{EEEC8670-1667-4244-90C2-D82ECE10010F}" destId="{087DA795-B1A9-F64A-9B7E-72DB0377D214}" srcOrd="0" destOrd="0" parTransId="{BA1AE5C5-60F9-C244-92CB-6A053885EAA5}" sibTransId="{E95EFD36-C059-0244-A97D-678D0D457712}"/>
    <dgm:cxn modelId="{4D0E8A42-8C03-314A-AE40-93525FF3C3C4}" type="presOf" srcId="{E95EFD36-C059-0244-A97D-678D0D457712}" destId="{2C6883F1-20AC-7C45-9837-696E1307C217}" srcOrd="0" destOrd="0" presId="urn:microsoft.com/office/officeart/2005/8/layout/process1"/>
    <dgm:cxn modelId="{02DD4048-903D-8047-866C-CB9C6A49C6B0}" type="presOf" srcId="{97303B21-4F51-FA4F-85DD-804124402FA9}" destId="{037EA1AF-0BFB-D74F-B582-638D6107BD95}" srcOrd="0" destOrd="0" presId="urn:microsoft.com/office/officeart/2005/8/layout/process1"/>
    <dgm:cxn modelId="{EE1EC055-F770-1E4A-BF32-507F6641E046}" type="presOf" srcId="{96B3CB46-B53C-5E41-A412-8B6110751E0D}" destId="{9718379B-E066-3640-9247-4B1CE8CEFCD7}" srcOrd="1" destOrd="0" presId="urn:microsoft.com/office/officeart/2005/8/layout/process1"/>
    <dgm:cxn modelId="{1DC30D8A-7BBE-8348-A6A0-A7F66F721BA4}" type="presOf" srcId="{E95EFD36-C059-0244-A97D-678D0D457712}" destId="{64006AF0-D426-B242-B7E2-0B1F49FCB7F8}" srcOrd="1" destOrd="0" presId="urn:microsoft.com/office/officeart/2005/8/layout/process1"/>
    <dgm:cxn modelId="{B3908793-30F4-404E-8FA9-40AA99CC408F}" type="presOf" srcId="{087DA795-B1A9-F64A-9B7E-72DB0377D214}" destId="{6D376FAE-709C-D044-B6EF-2C36A256CFCF}" srcOrd="0" destOrd="0" presId="urn:microsoft.com/office/officeart/2005/8/layout/process1"/>
    <dgm:cxn modelId="{F4BBE6A1-5E0A-E446-B5F5-8869A4967426}" srcId="{EEEC8670-1667-4244-90C2-D82ECE10010F}" destId="{FADE59BF-7DA1-2B4F-8746-69ABB631127E}" srcOrd="1" destOrd="0" parTransId="{2A9CF434-FBE1-E24B-864D-9DF3A6D18D85}" sibTransId="{96B3CB46-B53C-5E41-A412-8B6110751E0D}"/>
    <dgm:cxn modelId="{D6CB00BC-A54B-D74D-9601-A2B248BCBBE0}" type="presOf" srcId="{EEEC8670-1667-4244-90C2-D82ECE10010F}" destId="{0A1A7420-3293-E040-9845-0735D6474998}" srcOrd="0" destOrd="0" presId="urn:microsoft.com/office/officeart/2005/8/layout/process1"/>
    <dgm:cxn modelId="{D001D6E2-1500-894B-B06E-56969DF3C6F5}" type="presOf" srcId="{96B3CB46-B53C-5E41-A412-8B6110751E0D}" destId="{D5111E57-3065-CD40-B0E1-C2E71704AB23}" srcOrd="0" destOrd="0" presId="urn:microsoft.com/office/officeart/2005/8/layout/process1"/>
    <dgm:cxn modelId="{87AA0BED-F015-3347-BF9E-D10F67B648F1}" srcId="{EEEC8670-1667-4244-90C2-D82ECE10010F}" destId="{97303B21-4F51-FA4F-85DD-804124402FA9}" srcOrd="2" destOrd="0" parTransId="{CF95B19E-A1EA-1440-9B24-7404E4DEC9F8}" sibTransId="{A72341A1-B407-AB4A-AC66-FA5A5A1BC2D7}"/>
    <dgm:cxn modelId="{69D85614-EACB-CC49-AC6E-5D720BB4DF9C}" type="presParOf" srcId="{0A1A7420-3293-E040-9845-0735D6474998}" destId="{6D376FAE-709C-D044-B6EF-2C36A256CFCF}" srcOrd="0" destOrd="0" presId="urn:microsoft.com/office/officeart/2005/8/layout/process1"/>
    <dgm:cxn modelId="{389E228A-8DA3-8048-8D9E-6776AB734BB3}" type="presParOf" srcId="{0A1A7420-3293-E040-9845-0735D6474998}" destId="{2C6883F1-20AC-7C45-9837-696E1307C217}" srcOrd="1" destOrd="0" presId="urn:microsoft.com/office/officeart/2005/8/layout/process1"/>
    <dgm:cxn modelId="{43CEC003-7FDD-2547-A0DF-3231DF317A2B}" type="presParOf" srcId="{2C6883F1-20AC-7C45-9837-696E1307C217}" destId="{64006AF0-D426-B242-B7E2-0B1F49FCB7F8}" srcOrd="0" destOrd="0" presId="urn:microsoft.com/office/officeart/2005/8/layout/process1"/>
    <dgm:cxn modelId="{0BE2E7E4-6E36-D34E-9B26-DACFA78147FD}" type="presParOf" srcId="{0A1A7420-3293-E040-9845-0735D6474998}" destId="{77A957AC-31D6-E440-B44C-2618152D713A}" srcOrd="2" destOrd="0" presId="urn:microsoft.com/office/officeart/2005/8/layout/process1"/>
    <dgm:cxn modelId="{42C4B06A-61C9-1B46-A5B0-D5DDF31F4B21}" type="presParOf" srcId="{0A1A7420-3293-E040-9845-0735D6474998}" destId="{D5111E57-3065-CD40-B0E1-C2E71704AB23}" srcOrd="3" destOrd="0" presId="urn:microsoft.com/office/officeart/2005/8/layout/process1"/>
    <dgm:cxn modelId="{04C7B3FC-DAAC-E34D-81E5-EF6027A3F922}" type="presParOf" srcId="{D5111E57-3065-CD40-B0E1-C2E71704AB23}" destId="{9718379B-E066-3640-9247-4B1CE8CEFCD7}" srcOrd="0" destOrd="0" presId="urn:microsoft.com/office/officeart/2005/8/layout/process1"/>
    <dgm:cxn modelId="{967409C2-1360-1A41-8DF0-A2B6CF8D0F7E}" type="presParOf" srcId="{0A1A7420-3293-E040-9845-0735D6474998}" destId="{037EA1AF-0BFB-D74F-B582-638D6107BD95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6840670-F007-C34D-92CA-7012E5132C67}" type="doc">
      <dgm:prSet loTypeId="urn:microsoft.com/office/officeart/2005/8/layout/hProcess10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FC4C53C-C04F-EB43-8D42-3624912E5CB0}">
      <dgm:prSet/>
      <dgm:spPr/>
      <dgm:t>
        <a:bodyPr/>
        <a:lstStyle/>
        <a:p>
          <a:r>
            <a:rPr lang="en-US" b="0" i="0" u="none" dirty="0"/>
            <a:t>File System</a:t>
          </a:r>
          <a:endParaRPr lang="en-IT" dirty="0"/>
        </a:p>
      </dgm:t>
    </dgm:pt>
    <dgm:pt modelId="{0945EE92-A5D4-F545-B905-975C10A2888F}" type="parTrans" cxnId="{9C850CF7-611E-FA4C-8E9B-9CB401992784}">
      <dgm:prSet/>
      <dgm:spPr/>
      <dgm:t>
        <a:bodyPr/>
        <a:lstStyle/>
        <a:p>
          <a:endParaRPr lang="en-US"/>
        </a:p>
      </dgm:t>
    </dgm:pt>
    <dgm:pt modelId="{3FCDD119-8625-C245-94C4-86AFDE9635EB}" type="sibTrans" cxnId="{9C850CF7-611E-FA4C-8E9B-9CB401992784}">
      <dgm:prSet/>
      <dgm:spPr/>
      <dgm:t>
        <a:bodyPr/>
        <a:lstStyle/>
        <a:p>
          <a:endParaRPr lang="en-US"/>
        </a:p>
      </dgm:t>
    </dgm:pt>
    <dgm:pt modelId="{6C53F84D-2BFA-3F44-BE9C-EF764042CADE}">
      <dgm:prSet/>
      <dgm:spPr/>
      <dgm:t>
        <a:bodyPr/>
        <a:lstStyle/>
        <a:p>
          <a:r>
            <a:rPr lang="en-GB" b="0" i="1" dirty="0"/>
            <a:t>Fault-tolerant </a:t>
          </a:r>
          <a:endParaRPr lang="en-IT" b="0" dirty="0"/>
        </a:p>
      </dgm:t>
    </dgm:pt>
    <dgm:pt modelId="{D20E1217-5D8F-E542-BE75-3B00283CAE14}" type="parTrans" cxnId="{EB337112-3B60-4E44-839C-59F701A0432F}">
      <dgm:prSet/>
      <dgm:spPr/>
      <dgm:t>
        <a:bodyPr/>
        <a:lstStyle/>
        <a:p>
          <a:endParaRPr lang="en-US"/>
        </a:p>
      </dgm:t>
    </dgm:pt>
    <dgm:pt modelId="{E641C03E-7E53-5143-BC4A-25F139A23E41}" type="sibTrans" cxnId="{EB337112-3B60-4E44-839C-59F701A0432F}">
      <dgm:prSet/>
      <dgm:spPr/>
      <dgm:t>
        <a:bodyPr/>
        <a:lstStyle/>
        <a:p>
          <a:endParaRPr lang="en-US"/>
        </a:p>
      </dgm:t>
    </dgm:pt>
    <dgm:pt modelId="{8092E340-D980-1C4E-9A64-24C11CD30BBA}">
      <dgm:prSet/>
      <dgm:spPr/>
      <dgm:t>
        <a:bodyPr/>
        <a:lstStyle/>
        <a:p>
          <a:r>
            <a:rPr lang="en-GB" dirty="0"/>
            <a:t>Versioning </a:t>
          </a:r>
          <a:endParaRPr lang="en-IT" dirty="0"/>
        </a:p>
      </dgm:t>
    </dgm:pt>
    <dgm:pt modelId="{C2FBCA73-7E7C-764B-AED9-3CB595F8D801}" type="parTrans" cxnId="{43FF6399-9102-5048-BBE7-75B64DB6DD67}">
      <dgm:prSet/>
      <dgm:spPr/>
      <dgm:t>
        <a:bodyPr/>
        <a:lstStyle/>
        <a:p>
          <a:endParaRPr lang="en-US"/>
        </a:p>
      </dgm:t>
    </dgm:pt>
    <dgm:pt modelId="{4859DC80-F9FD-BC4F-A0A5-E7A12DDE6A54}" type="sibTrans" cxnId="{43FF6399-9102-5048-BBE7-75B64DB6DD67}">
      <dgm:prSet/>
      <dgm:spPr/>
      <dgm:t>
        <a:bodyPr/>
        <a:lstStyle/>
        <a:p>
          <a:endParaRPr lang="en-US"/>
        </a:p>
      </dgm:t>
    </dgm:pt>
    <dgm:pt modelId="{C368E220-A888-4148-A02F-14CE7027D7BE}">
      <dgm:prSet/>
      <dgm:spPr/>
      <dgm:t>
        <a:bodyPr/>
        <a:lstStyle/>
        <a:p>
          <a:r>
            <a:rPr lang="en-GB" dirty="0"/>
            <a:t>Provenance</a:t>
          </a:r>
          <a:endParaRPr lang="en-IT" dirty="0"/>
        </a:p>
      </dgm:t>
    </dgm:pt>
    <dgm:pt modelId="{287A28B1-C7FF-3F48-95B1-D4356B363016}" type="parTrans" cxnId="{99A35C2C-FF3D-FC46-897B-EB2859C8AFA7}">
      <dgm:prSet/>
      <dgm:spPr/>
      <dgm:t>
        <a:bodyPr/>
        <a:lstStyle/>
        <a:p>
          <a:endParaRPr lang="en-US"/>
        </a:p>
      </dgm:t>
    </dgm:pt>
    <dgm:pt modelId="{2167A0C0-55FF-1E43-8165-9BA637FC6BC3}" type="sibTrans" cxnId="{99A35C2C-FF3D-FC46-897B-EB2859C8AFA7}">
      <dgm:prSet/>
      <dgm:spPr/>
      <dgm:t>
        <a:bodyPr/>
        <a:lstStyle/>
        <a:p>
          <a:endParaRPr lang="en-US"/>
        </a:p>
      </dgm:t>
    </dgm:pt>
    <dgm:pt modelId="{460264ED-56BA-CD4B-AACB-42AB9E88FDF4}">
      <dgm:prSet/>
      <dgm:spPr/>
      <dgm:t>
        <a:bodyPr/>
        <a:lstStyle/>
        <a:p>
          <a:r>
            <a:rPr lang="en-GB" dirty="0"/>
            <a:t>Controlled Sharing</a:t>
          </a:r>
        </a:p>
      </dgm:t>
    </dgm:pt>
    <dgm:pt modelId="{41606B3F-B2D3-E140-B94D-F0273B468837}" type="parTrans" cxnId="{CC9B305F-9093-0E40-815A-F0FF7B18512F}">
      <dgm:prSet/>
      <dgm:spPr/>
      <dgm:t>
        <a:bodyPr/>
        <a:lstStyle/>
        <a:p>
          <a:endParaRPr lang="en-US"/>
        </a:p>
      </dgm:t>
    </dgm:pt>
    <dgm:pt modelId="{0816B284-4A02-4644-B332-65FD16262F39}" type="sibTrans" cxnId="{CC9B305F-9093-0E40-815A-F0FF7B18512F}">
      <dgm:prSet/>
      <dgm:spPr/>
      <dgm:t>
        <a:bodyPr/>
        <a:lstStyle/>
        <a:p>
          <a:endParaRPr lang="en-US"/>
        </a:p>
      </dgm:t>
    </dgm:pt>
    <dgm:pt modelId="{4D745116-1337-D04F-BA53-949FDE896A3A}">
      <dgm:prSet/>
      <dgm:spPr/>
      <dgm:t>
        <a:bodyPr/>
        <a:lstStyle/>
        <a:p>
          <a:r>
            <a:rPr lang="en-US" dirty="0"/>
            <a:t>F</a:t>
          </a:r>
          <a:r>
            <a:rPr lang="en-IT" dirty="0"/>
            <a:t>ully-replicated</a:t>
          </a:r>
        </a:p>
      </dgm:t>
    </dgm:pt>
    <dgm:pt modelId="{8898D729-46D6-DB40-A81B-267FB8C913F5}" type="parTrans" cxnId="{C02AE08B-DD47-594A-B455-E512AFD4C482}">
      <dgm:prSet/>
      <dgm:spPr/>
      <dgm:t>
        <a:bodyPr/>
        <a:lstStyle/>
        <a:p>
          <a:endParaRPr lang="en-US"/>
        </a:p>
      </dgm:t>
    </dgm:pt>
    <dgm:pt modelId="{EFE1F5DD-6171-8448-8FCB-B742A4F836EE}" type="sibTrans" cxnId="{C02AE08B-DD47-594A-B455-E512AFD4C482}">
      <dgm:prSet/>
      <dgm:spPr/>
      <dgm:t>
        <a:bodyPr/>
        <a:lstStyle/>
        <a:p>
          <a:endParaRPr lang="en-US"/>
        </a:p>
      </dgm:t>
    </dgm:pt>
    <dgm:pt modelId="{A1F059C4-C430-AB4D-A5AB-DC7488F467F9}" type="pres">
      <dgm:prSet presAssocID="{16840670-F007-C34D-92CA-7012E5132C67}" presName="Name0" presStyleCnt="0">
        <dgm:presLayoutVars>
          <dgm:dir/>
          <dgm:resizeHandles val="exact"/>
        </dgm:presLayoutVars>
      </dgm:prSet>
      <dgm:spPr/>
    </dgm:pt>
    <dgm:pt modelId="{E6BC2FD2-F1E5-1041-A9BB-F6408F62927B}" type="pres">
      <dgm:prSet presAssocID="{2FC4C53C-C04F-EB43-8D42-3624912E5CB0}" presName="composite" presStyleCnt="0"/>
      <dgm:spPr/>
    </dgm:pt>
    <dgm:pt modelId="{6BD0C60F-914D-1143-B00D-C42E46FE72EB}" type="pres">
      <dgm:prSet presAssocID="{2FC4C53C-C04F-EB43-8D42-3624912E5CB0}" presName="imagSh" presStyleLbl="bgImgPlace1" presStyleIdx="0" presStyleCnt="4"/>
      <dgm:spPr>
        <a:blipFill>
          <a:blip xmlns:r="http://schemas.openxmlformats.org/officeDocument/2006/relationships" r:embed="rId1"/>
          <a:srcRect/>
          <a:stretch>
            <a:fillRect l="-5000" r="-5000"/>
          </a:stretch>
        </a:blipFill>
      </dgm:spPr>
    </dgm:pt>
    <dgm:pt modelId="{51C04940-416B-E245-BB8C-0324B25F1EC0}" type="pres">
      <dgm:prSet presAssocID="{2FC4C53C-C04F-EB43-8D42-3624912E5CB0}" presName="txNode" presStyleLbl="node1" presStyleIdx="0" presStyleCnt="4">
        <dgm:presLayoutVars>
          <dgm:bulletEnabled val="1"/>
        </dgm:presLayoutVars>
      </dgm:prSet>
      <dgm:spPr/>
    </dgm:pt>
    <dgm:pt modelId="{6879F9B6-09ED-4243-B4D4-4A7C88FDA49A}" type="pres">
      <dgm:prSet presAssocID="{3FCDD119-8625-C245-94C4-86AFDE9635EB}" presName="sibTrans" presStyleLbl="sibTrans2D1" presStyleIdx="0" presStyleCnt="3"/>
      <dgm:spPr/>
    </dgm:pt>
    <dgm:pt modelId="{4560E8B4-3AD1-8E4E-82D6-AAECF12F7764}" type="pres">
      <dgm:prSet presAssocID="{3FCDD119-8625-C245-94C4-86AFDE9635EB}" presName="connTx" presStyleLbl="sibTrans2D1" presStyleIdx="0" presStyleCnt="3"/>
      <dgm:spPr/>
    </dgm:pt>
    <dgm:pt modelId="{78F8A6C4-0CB9-B146-AF87-8BC4D7691A45}" type="pres">
      <dgm:prSet presAssocID="{8092E340-D980-1C4E-9A64-24C11CD30BBA}" presName="composite" presStyleCnt="0"/>
      <dgm:spPr/>
    </dgm:pt>
    <dgm:pt modelId="{8EEB757B-0094-8146-9DB1-7B488D45BE6A}" type="pres">
      <dgm:prSet presAssocID="{8092E340-D980-1C4E-9A64-24C11CD30BBA}" presName="imagSh" presStyleLbl="bgImgPlace1" presStyleIdx="1" presStyleCnt="4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E49FC8CC-10A1-C443-8976-516F9BB26D7D}" type="pres">
      <dgm:prSet presAssocID="{8092E340-D980-1C4E-9A64-24C11CD30BBA}" presName="txNode" presStyleLbl="node1" presStyleIdx="1" presStyleCnt="4">
        <dgm:presLayoutVars>
          <dgm:bulletEnabled val="1"/>
        </dgm:presLayoutVars>
      </dgm:prSet>
      <dgm:spPr/>
    </dgm:pt>
    <dgm:pt modelId="{D4E3CCF1-A6BB-4A49-A2E5-C7B2D748139E}" type="pres">
      <dgm:prSet presAssocID="{4859DC80-F9FD-BC4F-A0A5-E7A12DDE6A54}" presName="sibTrans" presStyleLbl="sibTrans2D1" presStyleIdx="1" presStyleCnt="3"/>
      <dgm:spPr/>
    </dgm:pt>
    <dgm:pt modelId="{32431C03-B1F0-8D46-8CE2-CD672B16AFCB}" type="pres">
      <dgm:prSet presAssocID="{4859DC80-F9FD-BC4F-A0A5-E7A12DDE6A54}" presName="connTx" presStyleLbl="sibTrans2D1" presStyleIdx="1" presStyleCnt="3"/>
      <dgm:spPr/>
    </dgm:pt>
    <dgm:pt modelId="{EA0AA42E-7038-524E-8850-A797E5EC7052}" type="pres">
      <dgm:prSet presAssocID="{C368E220-A888-4148-A02F-14CE7027D7BE}" presName="composite" presStyleCnt="0"/>
      <dgm:spPr/>
    </dgm:pt>
    <dgm:pt modelId="{96B99874-7BBC-AA47-9E07-1B5789316843}" type="pres">
      <dgm:prSet presAssocID="{C368E220-A888-4148-A02F-14CE7027D7BE}" presName="imagSh" presStyleLbl="bgImgPlace1" presStyleIdx="2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</dgm:spPr>
    </dgm:pt>
    <dgm:pt modelId="{782D0176-5BDA-9F44-BDA0-D6488A3D5B40}" type="pres">
      <dgm:prSet presAssocID="{C368E220-A888-4148-A02F-14CE7027D7BE}" presName="txNode" presStyleLbl="node1" presStyleIdx="2" presStyleCnt="4">
        <dgm:presLayoutVars>
          <dgm:bulletEnabled val="1"/>
        </dgm:presLayoutVars>
      </dgm:prSet>
      <dgm:spPr/>
    </dgm:pt>
    <dgm:pt modelId="{2DF1B082-BF3C-A841-B841-FAFA750D8C6B}" type="pres">
      <dgm:prSet presAssocID="{2167A0C0-55FF-1E43-8165-9BA637FC6BC3}" presName="sibTrans" presStyleLbl="sibTrans2D1" presStyleIdx="2" presStyleCnt="3"/>
      <dgm:spPr/>
    </dgm:pt>
    <dgm:pt modelId="{D1A8BA67-E1B9-FF42-BA0A-AA7AF8E8F7F0}" type="pres">
      <dgm:prSet presAssocID="{2167A0C0-55FF-1E43-8165-9BA637FC6BC3}" presName="connTx" presStyleLbl="sibTrans2D1" presStyleIdx="2" presStyleCnt="3"/>
      <dgm:spPr/>
    </dgm:pt>
    <dgm:pt modelId="{FCC960C6-928D-AF48-8FE9-AA31D65CB047}" type="pres">
      <dgm:prSet presAssocID="{460264ED-56BA-CD4B-AACB-42AB9E88FDF4}" presName="composite" presStyleCnt="0"/>
      <dgm:spPr/>
    </dgm:pt>
    <dgm:pt modelId="{6A58E011-C93B-9144-A894-50AD9FF4C82E}" type="pres">
      <dgm:prSet presAssocID="{460264ED-56BA-CD4B-AACB-42AB9E88FDF4}" presName="imagSh" presStyleLbl="bgImgPlace1" presStyleIdx="3" presStyleCnt="4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</dgm:spPr>
    </dgm:pt>
    <dgm:pt modelId="{703C544A-1EDE-D24B-9D6A-12E5F52F2FB2}" type="pres">
      <dgm:prSet presAssocID="{460264ED-56BA-CD4B-AACB-42AB9E88FDF4}" presName="txNode" presStyleLbl="node1" presStyleIdx="3" presStyleCnt="4">
        <dgm:presLayoutVars>
          <dgm:bulletEnabled val="1"/>
        </dgm:presLayoutVars>
      </dgm:prSet>
      <dgm:spPr/>
    </dgm:pt>
  </dgm:ptLst>
  <dgm:cxnLst>
    <dgm:cxn modelId="{D63DAE06-7E10-7A45-B215-5D3A3C96E370}" type="presOf" srcId="{6C53F84D-2BFA-3F44-BE9C-EF764042CADE}" destId="{51C04940-416B-E245-BB8C-0324B25F1EC0}" srcOrd="0" destOrd="1" presId="urn:microsoft.com/office/officeart/2005/8/layout/hProcess10"/>
    <dgm:cxn modelId="{2B22D909-8237-9545-8EC3-EBF92493931B}" type="presOf" srcId="{4859DC80-F9FD-BC4F-A0A5-E7A12DDE6A54}" destId="{D4E3CCF1-A6BB-4A49-A2E5-C7B2D748139E}" srcOrd="0" destOrd="0" presId="urn:microsoft.com/office/officeart/2005/8/layout/hProcess10"/>
    <dgm:cxn modelId="{EB337112-3B60-4E44-839C-59F701A0432F}" srcId="{2FC4C53C-C04F-EB43-8D42-3624912E5CB0}" destId="{6C53F84D-2BFA-3F44-BE9C-EF764042CADE}" srcOrd="0" destOrd="0" parTransId="{D20E1217-5D8F-E542-BE75-3B00283CAE14}" sibTransId="{E641C03E-7E53-5143-BC4A-25F139A23E41}"/>
    <dgm:cxn modelId="{429E8B1D-854F-5B4D-9F8D-F772B08736CB}" type="presOf" srcId="{2167A0C0-55FF-1E43-8165-9BA637FC6BC3}" destId="{D1A8BA67-E1B9-FF42-BA0A-AA7AF8E8F7F0}" srcOrd="1" destOrd="0" presId="urn:microsoft.com/office/officeart/2005/8/layout/hProcess10"/>
    <dgm:cxn modelId="{99A35C2C-FF3D-FC46-897B-EB2859C8AFA7}" srcId="{16840670-F007-C34D-92CA-7012E5132C67}" destId="{C368E220-A888-4148-A02F-14CE7027D7BE}" srcOrd="2" destOrd="0" parTransId="{287A28B1-C7FF-3F48-95B1-D4356B363016}" sibTransId="{2167A0C0-55FF-1E43-8165-9BA637FC6BC3}"/>
    <dgm:cxn modelId="{E083FB44-3D90-A44B-A929-604A9703C742}" type="presOf" srcId="{3FCDD119-8625-C245-94C4-86AFDE9635EB}" destId="{4560E8B4-3AD1-8E4E-82D6-AAECF12F7764}" srcOrd="1" destOrd="0" presId="urn:microsoft.com/office/officeart/2005/8/layout/hProcess10"/>
    <dgm:cxn modelId="{363B9B52-845B-7943-9555-D2DF13959A1A}" type="presOf" srcId="{4859DC80-F9FD-BC4F-A0A5-E7A12DDE6A54}" destId="{32431C03-B1F0-8D46-8CE2-CD672B16AFCB}" srcOrd="1" destOrd="0" presId="urn:microsoft.com/office/officeart/2005/8/layout/hProcess10"/>
    <dgm:cxn modelId="{36986757-E759-AC4D-8955-F55E984BDF6B}" type="presOf" srcId="{460264ED-56BA-CD4B-AACB-42AB9E88FDF4}" destId="{703C544A-1EDE-D24B-9D6A-12E5F52F2FB2}" srcOrd="0" destOrd="0" presId="urn:microsoft.com/office/officeart/2005/8/layout/hProcess10"/>
    <dgm:cxn modelId="{CC9B305F-9093-0E40-815A-F0FF7B18512F}" srcId="{16840670-F007-C34D-92CA-7012E5132C67}" destId="{460264ED-56BA-CD4B-AACB-42AB9E88FDF4}" srcOrd="3" destOrd="0" parTransId="{41606B3F-B2D3-E140-B94D-F0273B468837}" sibTransId="{0816B284-4A02-4644-B332-65FD16262F39}"/>
    <dgm:cxn modelId="{C02AE08B-DD47-594A-B455-E512AFD4C482}" srcId="{2FC4C53C-C04F-EB43-8D42-3624912E5CB0}" destId="{4D745116-1337-D04F-BA53-949FDE896A3A}" srcOrd="1" destOrd="0" parTransId="{8898D729-46D6-DB40-A81B-267FB8C913F5}" sibTransId="{EFE1F5DD-6171-8448-8FCB-B742A4F836EE}"/>
    <dgm:cxn modelId="{F6AB7594-687E-304E-B90C-D9EE11231484}" type="presOf" srcId="{16840670-F007-C34D-92CA-7012E5132C67}" destId="{A1F059C4-C430-AB4D-A5AB-DC7488F467F9}" srcOrd="0" destOrd="0" presId="urn:microsoft.com/office/officeart/2005/8/layout/hProcess10"/>
    <dgm:cxn modelId="{43FF6399-9102-5048-BBE7-75B64DB6DD67}" srcId="{16840670-F007-C34D-92CA-7012E5132C67}" destId="{8092E340-D980-1C4E-9A64-24C11CD30BBA}" srcOrd="1" destOrd="0" parTransId="{C2FBCA73-7E7C-764B-AED9-3CB595F8D801}" sibTransId="{4859DC80-F9FD-BC4F-A0A5-E7A12DDE6A54}"/>
    <dgm:cxn modelId="{97B51DA4-904E-FF4C-8EED-77C973AAD277}" type="presOf" srcId="{C368E220-A888-4148-A02F-14CE7027D7BE}" destId="{782D0176-5BDA-9F44-BDA0-D6488A3D5B40}" srcOrd="0" destOrd="0" presId="urn:microsoft.com/office/officeart/2005/8/layout/hProcess10"/>
    <dgm:cxn modelId="{8D7B4BB7-0410-E544-8137-051C59E8F4BA}" type="presOf" srcId="{4D745116-1337-D04F-BA53-949FDE896A3A}" destId="{51C04940-416B-E245-BB8C-0324B25F1EC0}" srcOrd="0" destOrd="2" presId="urn:microsoft.com/office/officeart/2005/8/layout/hProcess10"/>
    <dgm:cxn modelId="{F67CB0CA-70C2-FB4C-9188-52416EE222F9}" type="presOf" srcId="{8092E340-D980-1C4E-9A64-24C11CD30BBA}" destId="{E49FC8CC-10A1-C443-8976-516F9BB26D7D}" srcOrd="0" destOrd="0" presId="urn:microsoft.com/office/officeart/2005/8/layout/hProcess10"/>
    <dgm:cxn modelId="{7A09CBE2-2448-824D-B7AA-212D751816EF}" type="presOf" srcId="{3FCDD119-8625-C245-94C4-86AFDE9635EB}" destId="{6879F9B6-09ED-4243-B4D4-4A7C88FDA49A}" srcOrd="0" destOrd="0" presId="urn:microsoft.com/office/officeart/2005/8/layout/hProcess10"/>
    <dgm:cxn modelId="{5A4BE7E6-F0AC-7C4B-9254-63435F4CBAEF}" type="presOf" srcId="{2FC4C53C-C04F-EB43-8D42-3624912E5CB0}" destId="{51C04940-416B-E245-BB8C-0324B25F1EC0}" srcOrd="0" destOrd="0" presId="urn:microsoft.com/office/officeart/2005/8/layout/hProcess10"/>
    <dgm:cxn modelId="{151632E9-08C9-7043-B6D2-D214086F17B1}" type="presOf" srcId="{2167A0C0-55FF-1E43-8165-9BA637FC6BC3}" destId="{2DF1B082-BF3C-A841-B841-FAFA750D8C6B}" srcOrd="0" destOrd="0" presId="urn:microsoft.com/office/officeart/2005/8/layout/hProcess10"/>
    <dgm:cxn modelId="{9C850CF7-611E-FA4C-8E9B-9CB401992784}" srcId="{16840670-F007-C34D-92CA-7012E5132C67}" destId="{2FC4C53C-C04F-EB43-8D42-3624912E5CB0}" srcOrd="0" destOrd="0" parTransId="{0945EE92-A5D4-F545-B905-975C10A2888F}" sibTransId="{3FCDD119-8625-C245-94C4-86AFDE9635EB}"/>
    <dgm:cxn modelId="{11A82609-AECE-CF4E-BDFF-D5EA05AF646E}" type="presParOf" srcId="{A1F059C4-C430-AB4D-A5AB-DC7488F467F9}" destId="{E6BC2FD2-F1E5-1041-A9BB-F6408F62927B}" srcOrd="0" destOrd="0" presId="urn:microsoft.com/office/officeart/2005/8/layout/hProcess10"/>
    <dgm:cxn modelId="{7B120FB1-9EDD-6B4F-94AB-4CE1E8A39FA7}" type="presParOf" srcId="{E6BC2FD2-F1E5-1041-A9BB-F6408F62927B}" destId="{6BD0C60F-914D-1143-B00D-C42E46FE72EB}" srcOrd="0" destOrd="0" presId="urn:microsoft.com/office/officeart/2005/8/layout/hProcess10"/>
    <dgm:cxn modelId="{7B99C6C2-9FE6-654E-AA62-B11F7D4FDE9C}" type="presParOf" srcId="{E6BC2FD2-F1E5-1041-A9BB-F6408F62927B}" destId="{51C04940-416B-E245-BB8C-0324B25F1EC0}" srcOrd="1" destOrd="0" presId="urn:microsoft.com/office/officeart/2005/8/layout/hProcess10"/>
    <dgm:cxn modelId="{C1E2AC44-A11A-AE48-AFE1-760AA315D1FA}" type="presParOf" srcId="{A1F059C4-C430-AB4D-A5AB-DC7488F467F9}" destId="{6879F9B6-09ED-4243-B4D4-4A7C88FDA49A}" srcOrd="1" destOrd="0" presId="urn:microsoft.com/office/officeart/2005/8/layout/hProcess10"/>
    <dgm:cxn modelId="{79F910BE-4419-2645-8611-CF9C0CD7869E}" type="presParOf" srcId="{6879F9B6-09ED-4243-B4D4-4A7C88FDA49A}" destId="{4560E8B4-3AD1-8E4E-82D6-AAECF12F7764}" srcOrd="0" destOrd="0" presId="urn:microsoft.com/office/officeart/2005/8/layout/hProcess10"/>
    <dgm:cxn modelId="{A8AA46C9-AB5B-D44E-B8EF-2FD3A83A6A51}" type="presParOf" srcId="{A1F059C4-C430-AB4D-A5AB-DC7488F467F9}" destId="{78F8A6C4-0CB9-B146-AF87-8BC4D7691A45}" srcOrd="2" destOrd="0" presId="urn:microsoft.com/office/officeart/2005/8/layout/hProcess10"/>
    <dgm:cxn modelId="{78681926-D5FC-0445-A85C-DD3E3E62E8B5}" type="presParOf" srcId="{78F8A6C4-0CB9-B146-AF87-8BC4D7691A45}" destId="{8EEB757B-0094-8146-9DB1-7B488D45BE6A}" srcOrd="0" destOrd="0" presId="urn:microsoft.com/office/officeart/2005/8/layout/hProcess10"/>
    <dgm:cxn modelId="{59F96E6A-387A-D24D-9EE9-1FEE3D29B12A}" type="presParOf" srcId="{78F8A6C4-0CB9-B146-AF87-8BC4D7691A45}" destId="{E49FC8CC-10A1-C443-8976-516F9BB26D7D}" srcOrd="1" destOrd="0" presId="urn:microsoft.com/office/officeart/2005/8/layout/hProcess10"/>
    <dgm:cxn modelId="{B761BE77-5245-F348-9F4A-B5B700BAD5FE}" type="presParOf" srcId="{A1F059C4-C430-AB4D-A5AB-DC7488F467F9}" destId="{D4E3CCF1-A6BB-4A49-A2E5-C7B2D748139E}" srcOrd="3" destOrd="0" presId="urn:microsoft.com/office/officeart/2005/8/layout/hProcess10"/>
    <dgm:cxn modelId="{C5E84C4D-84A2-1A45-8D32-721C4783C911}" type="presParOf" srcId="{D4E3CCF1-A6BB-4A49-A2E5-C7B2D748139E}" destId="{32431C03-B1F0-8D46-8CE2-CD672B16AFCB}" srcOrd="0" destOrd="0" presId="urn:microsoft.com/office/officeart/2005/8/layout/hProcess10"/>
    <dgm:cxn modelId="{9FFE3BC1-10CA-BF46-BE87-5E908EA45DDC}" type="presParOf" srcId="{A1F059C4-C430-AB4D-A5AB-DC7488F467F9}" destId="{EA0AA42E-7038-524E-8850-A797E5EC7052}" srcOrd="4" destOrd="0" presId="urn:microsoft.com/office/officeart/2005/8/layout/hProcess10"/>
    <dgm:cxn modelId="{A3D05EE2-6FAD-AA4F-8020-B555197C552C}" type="presParOf" srcId="{EA0AA42E-7038-524E-8850-A797E5EC7052}" destId="{96B99874-7BBC-AA47-9E07-1B5789316843}" srcOrd="0" destOrd="0" presId="urn:microsoft.com/office/officeart/2005/8/layout/hProcess10"/>
    <dgm:cxn modelId="{64F39ADE-F69C-684F-957A-ECBFD9B6A80A}" type="presParOf" srcId="{EA0AA42E-7038-524E-8850-A797E5EC7052}" destId="{782D0176-5BDA-9F44-BDA0-D6488A3D5B40}" srcOrd="1" destOrd="0" presId="urn:microsoft.com/office/officeart/2005/8/layout/hProcess10"/>
    <dgm:cxn modelId="{B4FDBB61-0C94-EB45-A971-C7406F95ADB1}" type="presParOf" srcId="{A1F059C4-C430-AB4D-A5AB-DC7488F467F9}" destId="{2DF1B082-BF3C-A841-B841-FAFA750D8C6B}" srcOrd="5" destOrd="0" presId="urn:microsoft.com/office/officeart/2005/8/layout/hProcess10"/>
    <dgm:cxn modelId="{8DFBAFE6-FC51-4340-A4E0-48216C54EA37}" type="presParOf" srcId="{2DF1B082-BF3C-A841-B841-FAFA750D8C6B}" destId="{D1A8BA67-E1B9-FF42-BA0A-AA7AF8E8F7F0}" srcOrd="0" destOrd="0" presId="urn:microsoft.com/office/officeart/2005/8/layout/hProcess10"/>
    <dgm:cxn modelId="{ABC673D4-1AF9-6A47-AA9A-81914DDF4B45}" type="presParOf" srcId="{A1F059C4-C430-AB4D-A5AB-DC7488F467F9}" destId="{FCC960C6-928D-AF48-8FE9-AA31D65CB047}" srcOrd="6" destOrd="0" presId="urn:microsoft.com/office/officeart/2005/8/layout/hProcess10"/>
    <dgm:cxn modelId="{913B9765-59DF-754E-86A3-B5BB3A4A44CF}" type="presParOf" srcId="{FCC960C6-928D-AF48-8FE9-AA31D65CB047}" destId="{6A58E011-C93B-9144-A894-50AD9FF4C82E}" srcOrd="0" destOrd="0" presId="urn:microsoft.com/office/officeart/2005/8/layout/hProcess10"/>
    <dgm:cxn modelId="{7EABDDBB-3A00-E545-9D4F-682CBE327BE5}" type="presParOf" srcId="{FCC960C6-928D-AF48-8FE9-AA31D65CB047}" destId="{703C544A-1EDE-D24B-9D6A-12E5F52F2FB2}" srcOrd="1" destOrd="0" presId="urn:microsoft.com/office/officeart/2005/8/layout/hProcess10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4A0ED2B-D091-E441-B8B0-E6D4B0D5F95D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ACFF38B-83FE-8A45-9670-D954B32B54BE}">
      <dgm:prSet/>
      <dgm:spPr>
        <a:solidFill>
          <a:srgbClr val="395C87"/>
        </a:solidFill>
      </dgm:spPr>
      <dgm:t>
        <a:bodyPr/>
        <a:lstStyle/>
        <a:p>
          <a:r>
            <a:rPr lang="en-GB" dirty="0"/>
            <a:t>Just one </a:t>
          </a:r>
          <a:r>
            <a:rPr lang="en-GB" b="1" dirty="0"/>
            <a:t>Workspace</a:t>
          </a:r>
          <a:r>
            <a:rPr lang="en-GB" dirty="0"/>
            <a:t> across all different services</a:t>
          </a:r>
          <a:endParaRPr lang="en-IT" dirty="0"/>
        </a:p>
      </dgm:t>
    </dgm:pt>
    <dgm:pt modelId="{03FE7218-0C8F-D041-9991-BD66695C7306}" type="parTrans" cxnId="{21D5907F-5477-D244-8C49-F2A50BC36CAA}">
      <dgm:prSet/>
      <dgm:spPr/>
      <dgm:t>
        <a:bodyPr/>
        <a:lstStyle/>
        <a:p>
          <a:endParaRPr lang="en-US"/>
        </a:p>
      </dgm:t>
    </dgm:pt>
    <dgm:pt modelId="{1F18DDA5-8D73-F742-A84B-8C1EBFA624F6}" type="sibTrans" cxnId="{21D5907F-5477-D244-8C49-F2A50BC36CAA}">
      <dgm:prSet/>
      <dgm:spPr/>
      <dgm:t>
        <a:bodyPr/>
        <a:lstStyle/>
        <a:p>
          <a:endParaRPr lang="en-US"/>
        </a:p>
      </dgm:t>
    </dgm:pt>
    <dgm:pt modelId="{40C41DB6-966C-ED41-8B0C-BC7ACB1DDCED}">
      <dgm:prSet/>
      <dgm:spPr/>
      <dgm:t>
        <a:bodyPr/>
        <a:lstStyle/>
        <a:p>
          <a:r>
            <a:rPr lang="en-GB"/>
            <a:t>VLab</a:t>
          </a:r>
          <a:endParaRPr lang="en-IT"/>
        </a:p>
      </dgm:t>
    </dgm:pt>
    <dgm:pt modelId="{635E9AE0-D004-4346-843A-28F5129A9B7D}" type="parTrans" cxnId="{90E7D79E-CA39-A04D-9F12-E3983CFA84A1}">
      <dgm:prSet/>
      <dgm:spPr/>
      <dgm:t>
        <a:bodyPr/>
        <a:lstStyle/>
        <a:p>
          <a:endParaRPr lang="en-US"/>
        </a:p>
      </dgm:t>
    </dgm:pt>
    <dgm:pt modelId="{4E4CE42B-C6FF-0245-ADA6-E6D455DCADA5}" type="sibTrans" cxnId="{90E7D79E-CA39-A04D-9F12-E3983CFA84A1}">
      <dgm:prSet/>
      <dgm:spPr/>
      <dgm:t>
        <a:bodyPr/>
        <a:lstStyle/>
        <a:p>
          <a:endParaRPr lang="en-US"/>
        </a:p>
      </dgm:t>
    </dgm:pt>
    <dgm:pt modelId="{7B9D43B1-4EA5-0B46-A824-1F41D5162BFF}">
      <dgm:prSet/>
      <dgm:spPr/>
      <dgm:t>
        <a:bodyPr/>
        <a:lstStyle/>
        <a:p>
          <a:r>
            <a:rPr lang="en-GB"/>
            <a:t>Rstudio</a:t>
          </a:r>
          <a:endParaRPr lang="en-IT"/>
        </a:p>
      </dgm:t>
    </dgm:pt>
    <dgm:pt modelId="{9CF8E6E9-F009-B14C-8020-73857BBCBEFD}" type="parTrans" cxnId="{67A49B06-6C98-2C4D-AED1-4F2BDEF2E57F}">
      <dgm:prSet/>
      <dgm:spPr/>
      <dgm:t>
        <a:bodyPr/>
        <a:lstStyle/>
        <a:p>
          <a:endParaRPr lang="en-US"/>
        </a:p>
      </dgm:t>
    </dgm:pt>
    <dgm:pt modelId="{63E625EC-C72A-4F42-B880-AF450984CA60}" type="sibTrans" cxnId="{67A49B06-6C98-2C4D-AED1-4F2BDEF2E57F}">
      <dgm:prSet/>
      <dgm:spPr/>
      <dgm:t>
        <a:bodyPr/>
        <a:lstStyle/>
        <a:p>
          <a:endParaRPr lang="en-US"/>
        </a:p>
      </dgm:t>
    </dgm:pt>
    <dgm:pt modelId="{3FBD4C01-9B4D-2941-9BF7-348B118BF0E0}">
      <dgm:prSet/>
      <dgm:spPr/>
      <dgm:t>
        <a:bodyPr/>
        <a:lstStyle/>
        <a:p>
          <a:r>
            <a:rPr lang="en-GB"/>
            <a:t>JupyterHub notebooks</a:t>
          </a:r>
          <a:endParaRPr lang="en-IT"/>
        </a:p>
      </dgm:t>
    </dgm:pt>
    <dgm:pt modelId="{A02820E4-0BAA-BC43-8DC7-004CF56403F3}" type="parTrans" cxnId="{5A5E36C6-6E42-0D47-823E-D38801DBA3ED}">
      <dgm:prSet/>
      <dgm:spPr/>
      <dgm:t>
        <a:bodyPr/>
        <a:lstStyle/>
        <a:p>
          <a:endParaRPr lang="en-US"/>
        </a:p>
      </dgm:t>
    </dgm:pt>
    <dgm:pt modelId="{3D2DC94C-9C43-AD4D-B9B6-F70136D9FD2F}" type="sibTrans" cxnId="{5A5E36C6-6E42-0D47-823E-D38801DBA3ED}">
      <dgm:prSet/>
      <dgm:spPr/>
      <dgm:t>
        <a:bodyPr/>
        <a:lstStyle/>
        <a:p>
          <a:endParaRPr lang="en-US"/>
        </a:p>
      </dgm:t>
    </dgm:pt>
    <dgm:pt modelId="{64DBFC8D-B5BE-AA4F-988C-61479FE8EB27}">
      <dgm:prSet/>
      <dgm:spPr/>
      <dgm:t>
        <a:bodyPr/>
        <a:lstStyle/>
        <a:p>
          <a:r>
            <a:rPr lang="en-GB"/>
            <a:t>Analytics Engine </a:t>
          </a:r>
          <a:endParaRPr lang="en-IT"/>
        </a:p>
      </dgm:t>
    </dgm:pt>
    <dgm:pt modelId="{D105F5DB-A312-404D-85BA-7BED2002CDDD}" type="parTrans" cxnId="{5C272EBB-6CE3-B843-B1FB-B71779826EF3}">
      <dgm:prSet/>
      <dgm:spPr/>
      <dgm:t>
        <a:bodyPr/>
        <a:lstStyle/>
        <a:p>
          <a:endParaRPr lang="en-US"/>
        </a:p>
      </dgm:t>
    </dgm:pt>
    <dgm:pt modelId="{F627E0C8-E0B8-7C4A-9520-EB7ABBDC106C}" type="sibTrans" cxnId="{5C272EBB-6CE3-B843-B1FB-B71779826EF3}">
      <dgm:prSet/>
      <dgm:spPr/>
      <dgm:t>
        <a:bodyPr/>
        <a:lstStyle/>
        <a:p>
          <a:endParaRPr lang="en-US"/>
        </a:p>
      </dgm:t>
    </dgm:pt>
    <dgm:pt modelId="{A9041C84-9E89-6D45-96D9-5331BDA491E9}">
      <dgm:prSet/>
      <dgm:spPr>
        <a:solidFill>
          <a:srgbClr val="34A8E0"/>
        </a:solidFill>
      </dgm:spPr>
      <dgm:t>
        <a:bodyPr/>
        <a:lstStyle/>
        <a:p>
          <a:r>
            <a:rPr lang="en-GB" dirty="0"/>
            <a:t>Just one </a:t>
          </a:r>
          <a:r>
            <a:rPr lang="en-GB" b="1" dirty="0"/>
            <a:t>Workspace</a:t>
          </a:r>
          <a:r>
            <a:rPr lang="en-GB" dirty="0"/>
            <a:t> where to store data, script, notebooks, computational methods </a:t>
          </a:r>
          <a:endParaRPr lang="en-IT" dirty="0"/>
        </a:p>
      </dgm:t>
    </dgm:pt>
    <dgm:pt modelId="{5E0EAAB3-EEF1-0946-9D70-FAFB9776802B}" type="parTrans" cxnId="{79033154-D177-F249-9872-6DCBB9A3C4B8}">
      <dgm:prSet/>
      <dgm:spPr/>
      <dgm:t>
        <a:bodyPr/>
        <a:lstStyle/>
        <a:p>
          <a:endParaRPr lang="en-US"/>
        </a:p>
      </dgm:t>
    </dgm:pt>
    <dgm:pt modelId="{AEAAE53F-FD3D-BC41-994E-9ABE37F496BA}" type="sibTrans" cxnId="{79033154-D177-F249-9872-6DCBB9A3C4B8}">
      <dgm:prSet/>
      <dgm:spPr/>
      <dgm:t>
        <a:bodyPr/>
        <a:lstStyle/>
        <a:p>
          <a:endParaRPr lang="en-US"/>
        </a:p>
      </dgm:t>
    </dgm:pt>
    <dgm:pt modelId="{B99A1361-3CB4-6441-8EF3-9FF9A25974F0}">
      <dgm:prSet/>
      <dgm:spPr/>
      <dgm:t>
        <a:bodyPr/>
        <a:lstStyle/>
        <a:p>
          <a:r>
            <a:rPr lang="en-GB"/>
            <a:t>Private</a:t>
          </a:r>
          <a:endParaRPr lang="en-IT"/>
        </a:p>
      </dgm:t>
    </dgm:pt>
    <dgm:pt modelId="{77D85EA4-73DD-2F40-938D-5A0C351127A3}" type="parTrans" cxnId="{BE656853-52DE-F548-B984-4FFA0D9CE3E5}">
      <dgm:prSet/>
      <dgm:spPr/>
      <dgm:t>
        <a:bodyPr/>
        <a:lstStyle/>
        <a:p>
          <a:endParaRPr lang="en-US"/>
        </a:p>
      </dgm:t>
    </dgm:pt>
    <dgm:pt modelId="{695F4F59-8EAC-1B42-859A-2DA4561BBA70}" type="sibTrans" cxnId="{BE656853-52DE-F548-B984-4FFA0D9CE3E5}">
      <dgm:prSet/>
      <dgm:spPr/>
      <dgm:t>
        <a:bodyPr/>
        <a:lstStyle/>
        <a:p>
          <a:endParaRPr lang="en-US"/>
        </a:p>
      </dgm:t>
    </dgm:pt>
    <dgm:pt modelId="{4C2AF5DB-E0F8-7640-B2D4-C1DF81B7C92B}">
      <dgm:prSet/>
      <dgm:spPr/>
      <dgm:t>
        <a:bodyPr/>
        <a:lstStyle/>
        <a:p>
          <a:r>
            <a:rPr lang="en-GB"/>
            <a:t>Shared with your colleagues </a:t>
          </a:r>
          <a:endParaRPr lang="en-IT"/>
        </a:p>
      </dgm:t>
    </dgm:pt>
    <dgm:pt modelId="{8D37E395-FB77-CF49-9D4A-D6D1B00BB9FE}" type="parTrans" cxnId="{D02AD75E-765A-414A-B087-6F5261CD7372}">
      <dgm:prSet/>
      <dgm:spPr/>
      <dgm:t>
        <a:bodyPr/>
        <a:lstStyle/>
        <a:p>
          <a:endParaRPr lang="en-US"/>
        </a:p>
      </dgm:t>
    </dgm:pt>
    <dgm:pt modelId="{5C3CF9A5-D301-E84F-8202-CBE69F084283}" type="sibTrans" cxnId="{D02AD75E-765A-414A-B087-6F5261CD7372}">
      <dgm:prSet/>
      <dgm:spPr/>
      <dgm:t>
        <a:bodyPr/>
        <a:lstStyle/>
        <a:p>
          <a:endParaRPr lang="en-US"/>
        </a:p>
      </dgm:t>
    </dgm:pt>
    <dgm:pt modelId="{8777EDA7-B379-EC47-8663-AF0FD704EF50}">
      <dgm:prSet/>
      <dgm:spPr/>
      <dgm:t>
        <a:bodyPr/>
        <a:lstStyle/>
        <a:p>
          <a:r>
            <a:rPr lang="en-GB"/>
            <a:t>Shared with all Vlab members</a:t>
          </a:r>
          <a:endParaRPr lang="en-IT"/>
        </a:p>
      </dgm:t>
    </dgm:pt>
    <dgm:pt modelId="{3EE4DD79-862C-AA47-91FF-31ADFC268B83}" type="parTrans" cxnId="{1A262D65-474F-4D44-B781-DE0F196FE98B}">
      <dgm:prSet/>
      <dgm:spPr/>
      <dgm:t>
        <a:bodyPr/>
        <a:lstStyle/>
        <a:p>
          <a:endParaRPr lang="en-US"/>
        </a:p>
      </dgm:t>
    </dgm:pt>
    <dgm:pt modelId="{92B0903E-7F7F-444A-AF5D-351199407E4C}" type="sibTrans" cxnId="{1A262D65-474F-4D44-B781-DE0F196FE98B}">
      <dgm:prSet/>
      <dgm:spPr/>
      <dgm:t>
        <a:bodyPr/>
        <a:lstStyle/>
        <a:p>
          <a:endParaRPr lang="en-US"/>
        </a:p>
      </dgm:t>
    </dgm:pt>
    <dgm:pt modelId="{A36B09BD-6E64-9D48-AFA7-4E5048EEC94D}" type="pres">
      <dgm:prSet presAssocID="{54A0ED2B-D091-E441-B8B0-E6D4B0D5F95D}" presName="linear" presStyleCnt="0">
        <dgm:presLayoutVars>
          <dgm:animLvl val="lvl"/>
          <dgm:resizeHandles val="exact"/>
        </dgm:presLayoutVars>
      </dgm:prSet>
      <dgm:spPr/>
    </dgm:pt>
    <dgm:pt modelId="{6ADC32D1-7AE6-BF46-B952-A1504976DB75}" type="pres">
      <dgm:prSet presAssocID="{6ACFF38B-83FE-8A45-9670-D954B32B54BE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1D305104-3575-0E42-9BEF-ED32CD9E49B4}" type="pres">
      <dgm:prSet presAssocID="{6ACFF38B-83FE-8A45-9670-D954B32B54BE}" presName="childText" presStyleLbl="revTx" presStyleIdx="0" presStyleCnt="2">
        <dgm:presLayoutVars>
          <dgm:bulletEnabled val="1"/>
        </dgm:presLayoutVars>
      </dgm:prSet>
      <dgm:spPr/>
    </dgm:pt>
    <dgm:pt modelId="{4FA1E4D1-487A-8848-8A83-EABE3A746DAF}" type="pres">
      <dgm:prSet presAssocID="{A9041C84-9E89-6D45-96D9-5331BDA491E9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6A021D19-0C80-CF40-A217-09FFB8CE55E4}" type="pres">
      <dgm:prSet presAssocID="{A9041C84-9E89-6D45-96D9-5331BDA491E9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ACEC0802-7569-3142-A146-B8CF41F73DCA}" type="presOf" srcId="{7B9D43B1-4EA5-0B46-A824-1F41D5162BFF}" destId="{1D305104-3575-0E42-9BEF-ED32CD9E49B4}" srcOrd="0" destOrd="1" presId="urn:microsoft.com/office/officeart/2005/8/layout/vList2"/>
    <dgm:cxn modelId="{174A9B03-D92C-C346-BECF-1C6E08BBE397}" type="presOf" srcId="{54A0ED2B-D091-E441-B8B0-E6D4B0D5F95D}" destId="{A36B09BD-6E64-9D48-AFA7-4E5048EEC94D}" srcOrd="0" destOrd="0" presId="urn:microsoft.com/office/officeart/2005/8/layout/vList2"/>
    <dgm:cxn modelId="{67A49B06-6C98-2C4D-AED1-4F2BDEF2E57F}" srcId="{6ACFF38B-83FE-8A45-9670-D954B32B54BE}" destId="{7B9D43B1-4EA5-0B46-A824-1F41D5162BFF}" srcOrd="1" destOrd="0" parTransId="{9CF8E6E9-F009-B14C-8020-73857BBCBEFD}" sibTransId="{63E625EC-C72A-4F42-B880-AF450984CA60}"/>
    <dgm:cxn modelId="{2BF9BC08-708B-1F4A-963E-0A4E8DF5D196}" type="presOf" srcId="{A9041C84-9E89-6D45-96D9-5331BDA491E9}" destId="{4FA1E4D1-487A-8848-8A83-EABE3A746DAF}" srcOrd="0" destOrd="0" presId="urn:microsoft.com/office/officeart/2005/8/layout/vList2"/>
    <dgm:cxn modelId="{07E1D516-2F61-E64D-B22D-EC92D6EDEC34}" type="presOf" srcId="{3FBD4C01-9B4D-2941-9BF7-348B118BF0E0}" destId="{1D305104-3575-0E42-9BEF-ED32CD9E49B4}" srcOrd="0" destOrd="2" presId="urn:microsoft.com/office/officeart/2005/8/layout/vList2"/>
    <dgm:cxn modelId="{23D68C21-9D0B-D440-95C8-D76ACF99BD79}" type="presOf" srcId="{40C41DB6-966C-ED41-8B0C-BC7ACB1DDCED}" destId="{1D305104-3575-0E42-9BEF-ED32CD9E49B4}" srcOrd="0" destOrd="0" presId="urn:microsoft.com/office/officeart/2005/8/layout/vList2"/>
    <dgm:cxn modelId="{1E58FE3D-B073-A548-9019-613EE962F406}" type="presOf" srcId="{8777EDA7-B379-EC47-8663-AF0FD704EF50}" destId="{6A021D19-0C80-CF40-A217-09FFB8CE55E4}" srcOrd="0" destOrd="2" presId="urn:microsoft.com/office/officeart/2005/8/layout/vList2"/>
    <dgm:cxn modelId="{347C3D52-6D66-C94B-BF12-024F3FFCF23D}" type="presOf" srcId="{6ACFF38B-83FE-8A45-9670-D954B32B54BE}" destId="{6ADC32D1-7AE6-BF46-B952-A1504976DB75}" srcOrd="0" destOrd="0" presId="urn:microsoft.com/office/officeart/2005/8/layout/vList2"/>
    <dgm:cxn modelId="{BE656853-52DE-F548-B984-4FFA0D9CE3E5}" srcId="{A9041C84-9E89-6D45-96D9-5331BDA491E9}" destId="{B99A1361-3CB4-6441-8EF3-9FF9A25974F0}" srcOrd="0" destOrd="0" parTransId="{77D85EA4-73DD-2F40-938D-5A0C351127A3}" sibTransId="{695F4F59-8EAC-1B42-859A-2DA4561BBA70}"/>
    <dgm:cxn modelId="{79033154-D177-F249-9872-6DCBB9A3C4B8}" srcId="{54A0ED2B-D091-E441-B8B0-E6D4B0D5F95D}" destId="{A9041C84-9E89-6D45-96D9-5331BDA491E9}" srcOrd="1" destOrd="0" parTransId="{5E0EAAB3-EEF1-0946-9D70-FAFB9776802B}" sibTransId="{AEAAE53F-FD3D-BC41-994E-9ABE37F496BA}"/>
    <dgm:cxn modelId="{BDA82858-EF34-F440-9798-8A9459AC98B2}" type="presOf" srcId="{B99A1361-3CB4-6441-8EF3-9FF9A25974F0}" destId="{6A021D19-0C80-CF40-A217-09FFB8CE55E4}" srcOrd="0" destOrd="0" presId="urn:microsoft.com/office/officeart/2005/8/layout/vList2"/>
    <dgm:cxn modelId="{D02AD75E-765A-414A-B087-6F5261CD7372}" srcId="{A9041C84-9E89-6D45-96D9-5331BDA491E9}" destId="{4C2AF5DB-E0F8-7640-B2D4-C1DF81B7C92B}" srcOrd="1" destOrd="0" parTransId="{8D37E395-FB77-CF49-9D4A-D6D1B00BB9FE}" sibTransId="{5C3CF9A5-D301-E84F-8202-CBE69F084283}"/>
    <dgm:cxn modelId="{1A262D65-474F-4D44-B781-DE0F196FE98B}" srcId="{A9041C84-9E89-6D45-96D9-5331BDA491E9}" destId="{8777EDA7-B379-EC47-8663-AF0FD704EF50}" srcOrd="2" destOrd="0" parTransId="{3EE4DD79-862C-AA47-91FF-31ADFC268B83}" sibTransId="{92B0903E-7F7F-444A-AF5D-351199407E4C}"/>
    <dgm:cxn modelId="{21D5907F-5477-D244-8C49-F2A50BC36CAA}" srcId="{54A0ED2B-D091-E441-B8B0-E6D4B0D5F95D}" destId="{6ACFF38B-83FE-8A45-9670-D954B32B54BE}" srcOrd="0" destOrd="0" parTransId="{03FE7218-0C8F-D041-9991-BD66695C7306}" sibTransId="{1F18DDA5-8D73-F742-A84B-8C1EBFA624F6}"/>
    <dgm:cxn modelId="{90E7D79E-CA39-A04D-9F12-E3983CFA84A1}" srcId="{6ACFF38B-83FE-8A45-9670-D954B32B54BE}" destId="{40C41DB6-966C-ED41-8B0C-BC7ACB1DDCED}" srcOrd="0" destOrd="0" parTransId="{635E9AE0-D004-4346-843A-28F5129A9B7D}" sibTransId="{4E4CE42B-C6FF-0245-ADA6-E6D455DCADA5}"/>
    <dgm:cxn modelId="{7B8EC3AF-B475-F04C-B1DF-B5AEAC15B034}" type="presOf" srcId="{64DBFC8D-B5BE-AA4F-988C-61479FE8EB27}" destId="{1D305104-3575-0E42-9BEF-ED32CD9E49B4}" srcOrd="0" destOrd="3" presId="urn:microsoft.com/office/officeart/2005/8/layout/vList2"/>
    <dgm:cxn modelId="{5C272EBB-6CE3-B843-B1FB-B71779826EF3}" srcId="{6ACFF38B-83FE-8A45-9670-D954B32B54BE}" destId="{64DBFC8D-B5BE-AA4F-988C-61479FE8EB27}" srcOrd="3" destOrd="0" parTransId="{D105F5DB-A312-404D-85BA-7BED2002CDDD}" sibTransId="{F627E0C8-E0B8-7C4A-9520-EB7ABBDC106C}"/>
    <dgm:cxn modelId="{5A5E36C6-6E42-0D47-823E-D38801DBA3ED}" srcId="{6ACFF38B-83FE-8A45-9670-D954B32B54BE}" destId="{3FBD4C01-9B4D-2941-9BF7-348B118BF0E0}" srcOrd="2" destOrd="0" parTransId="{A02820E4-0BAA-BC43-8DC7-004CF56403F3}" sibTransId="{3D2DC94C-9C43-AD4D-B9B6-F70136D9FD2F}"/>
    <dgm:cxn modelId="{1BA1C9F8-79C9-AA4B-A7F8-5FB2A784A5B0}" type="presOf" srcId="{4C2AF5DB-E0F8-7640-B2D4-C1DF81B7C92B}" destId="{6A021D19-0C80-CF40-A217-09FFB8CE55E4}" srcOrd="0" destOrd="1" presId="urn:microsoft.com/office/officeart/2005/8/layout/vList2"/>
    <dgm:cxn modelId="{61D308CC-AE82-7846-9996-61CAA548914E}" type="presParOf" srcId="{A36B09BD-6E64-9D48-AFA7-4E5048EEC94D}" destId="{6ADC32D1-7AE6-BF46-B952-A1504976DB75}" srcOrd="0" destOrd="0" presId="urn:microsoft.com/office/officeart/2005/8/layout/vList2"/>
    <dgm:cxn modelId="{705B8B93-EDC4-0F4D-AF39-6C23A5839146}" type="presParOf" srcId="{A36B09BD-6E64-9D48-AFA7-4E5048EEC94D}" destId="{1D305104-3575-0E42-9BEF-ED32CD9E49B4}" srcOrd="1" destOrd="0" presId="urn:microsoft.com/office/officeart/2005/8/layout/vList2"/>
    <dgm:cxn modelId="{407DA4EA-B527-764D-B572-68351964B601}" type="presParOf" srcId="{A36B09BD-6E64-9D48-AFA7-4E5048EEC94D}" destId="{4FA1E4D1-487A-8848-8A83-EABE3A746DAF}" srcOrd="2" destOrd="0" presId="urn:microsoft.com/office/officeart/2005/8/layout/vList2"/>
    <dgm:cxn modelId="{699592C3-DEE8-BA4C-8077-F959FB987809}" type="presParOf" srcId="{A36B09BD-6E64-9D48-AFA7-4E5048EEC94D}" destId="{6A021D19-0C80-CF40-A217-09FFB8CE55E4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CAB35027-C0C5-5F4E-8A4F-4D7426431042}" type="doc">
      <dgm:prSet loTypeId="urn:microsoft.com/office/officeart/2005/8/layout/balance1" loCatId="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B1B20E57-D2E6-E346-A09D-8DD8BE59B80D}">
      <dgm:prSet phldrT="[Text]"/>
      <dgm:spPr/>
      <dgm:t>
        <a:bodyPr/>
        <a:lstStyle/>
        <a:p>
          <a:r>
            <a:rPr lang="en-US" dirty="0"/>
            <a:t>Technical Knowledge</a:t>
          </a:r>
        </a:p>
      </dgm:t>
    </dgm:pt>
    <dgm:pt modelId="{8A3DF4B0-D4D2-8346-9A6F-3E625A5E87D9}" type="parTrans" cxnId="{4E9A2B40-FE2B-994E-BB7B-C8DD954DF3B2}">
      <dgm:prSet/>
      <dgm:spPr/>
      <dgm:t>
        <a:bodyPr/>
        <a:lstStyle/>
        <a:p>
          <a:endParaRPr lang="en-US"/>
        </a:p>
      </dgm:t>
    </dgm:pt>
    <dgm:pt modelId="{B37A97E9-2F88-B54B-A2FE-95CE855A0522}" type="sibTrans" cxnId="{4E9A2B40-FE2B-994E-BB7B-C8DD954DF3B2}">
      <dgm:prSet/>
      <dgm:spPr/>
      <dgm:t>
        <a:bodyPr/>
        <a:lstStyle/>
        <a:p>
          <a:endParaRPr lang="en-US"/>
        </a:p>
      </dgm:t>
    </dgm:pt>
    <dgm:pt modelId="{CFE861B7-9CA2-AF41-A5C6-8A365E19F6CB}">
      <dgm:prSet phldrT="[Text]"/>
      <dgm:spPr/>
      <dgm:t>
        <a:bodyPr/>
        <a:lstStyle/>
        <a:p>
          <a:r>
            <a:rPr lang="en-US" dirty="0"/>
            <a:t>as on your desktop</a:t>
          </a:r>
        </a:p>
      </dgm:t>
    </dgm:pt>
    <dgm:pt modelId="{3DE27D77-505C-CA4D-820B-5F0739393BFB}" type="parTrans" cxnId="{E6D0E952-A40B-7645-BC64-7A4CA6C30C5A}">
      <dgm:prSet/>
      <dgm:spPr/>
      <dgm:t>
        <a:bodyPr/>
        <a:lstStyle/>
        <a:p>
          <a:endParaRPr lang="en-US"/>
        </a:p>
      </dgm:t>
    </dgm:pt>
    <dgm:pt modelId="{CE4000FC-F100-164B-AA9F-4CDACFCC2045}" type="sibTrans" cxnId="{E6D0E952-A40B-7645-BC64-7A4CA6C30C5A}">
      <dgm:prSet/>
      <dgm:spPr/>
      <dgm:t>
        <a:bodyPr/>
        <a:lstStyle/>
        <a:p>
          <a:endParaRPr lang="en-US"/>
        </a:p>
      </dgm:t>
    </dgm:pt>
    <dgm:pt modelId="{DD5AA720-FB76-0048-9208-869601D2DB69}">
      <dgm:prSet phldrT="[Text]"/>
      <dgm:spPr/>
      <dgm:t>
        <a:bodyPr/>
        <a:lstStyle/>
        <a:p>
          <a:r>
            <a:rPr lang="en-US" dirty="0"/>
            <a:t>Services</a:t>
          </a:r>
        </a:p>
      </dgm:t>
    </dgm:pt>
    <dgm:pt modelId="{3DD7EDDC-8675-8846-9727-4F31AF016D1B}" type="parTrans" cxnId="{0CEBF983-6567-1043-87F3-5483628534A1}">
      <dgm:prSet/>
      <dgm:spPr/>
      <dgm:t>
        <a:bodyPr/>
        <a:lstStyle/>
        <a:p>
          <a:endParaRPr lang="en-US"/>
        </a:p>
      </dgm:t>
    </dgm:pt>
    <dgm:pt modelId="{0FABEDBB-47BB-FA45-BEA9-BC0FF7D68197}" type="sibTrans" cxnId="{0CEBF983-6567-1043-87F3-5483628534A1}">
      <dgm:prSet/>
      <dgm:spPr/>
      <dgm:t>
        <a:bodyPr/>
        <a:lstStyle/>
        <a:p>
          <a:endParaRPr lang="en-US"/>
        </a:p>
      </dgm:t>
    </dgm:pt>
    <dgm:pt modelId="{2196097D-CA5B-E64C-B6DB-5E39B113FD3F}">
      <dgm:prSet phldrT="[Text]"/>
      <dgm:spPr/>
      <dgm:t>
        <a:bodyPr/>
        <a:lstStyle/>
        <a:p>
          <a:r>
            <a:rPr lang="en-US" dirty="0"/>
            <a:t>+ services</a:t>
          </a:r>
        </a:p>
      </dgm:t>
    </dgm:pt>
    <dgm:pt modelId="{09A8B689-D585-654C-9D03-A19779EC5858}" type="parTrans" cxnId="{C53F34CF-9E88-8344-8CED-44627883C2C6}">
      <dgm:prSet/>
      <dgm:spPr/>
      <dgm:t>
        <a:bodyPr/>
        <a:lstStyle/>
        <a:p>
          <a:endParaRPr lang="en-US"/>
        </a:p>
      </dgm:t>
    </dgm:pt>
    <dgm:pt modelId="{746124D0-7725-6F45-990A-8886E5E4F08E}" type="sibTrans" cxnId="{C53F34CF-9E88-8344-8CED-44627883C2C6}">
      <dgm:prSet/>
      <dgm:spPr/>
      <dgm:t>
        <a:bodyPr/>
        <a:lstStyle/>
        <a:p>
          <a:endParaRPr lang="en-US"/>
        </a:p>
      </dgm:t>
    </dgm:pt>
    <dgm:pt modelId="{E8EC2BB1-7F35-DE41-A878-A2806F8F3218}">
      <dgm:prSet phldrT="[Text]"/>
      <dgm:spPr/>
      <dgm:t>
        <a:bodyPr/>
        <a:lstStyle/>
        <a:p>
          <a:r>
            <a:rPr lang="en-US" dirty="0"/>
            <a:t>+ resources</a:t>
          </a:r>
        </a:p>
      </dgm:t>
    </dgm:pt>
    <dgm:pt modelId="{133B1350-5558-3340-8B63-7625EFAB4EA3}" type="parTrans" cxnId="{C206CB78-48CE-6640-A594-9DB1E7FF7549}">
      <dgm:prSet/>
      <dgm:spPr/>
      <dgm:t>
        <a:bodyPr/>
        <a:lstStyle/>
        <a:p>
          <a:endParaRPr lang="en-US"/>
        </a:p>
      </dgm:t>
    </dgm:pt>
    <dgm:pt modelId="{121D880C-C4EA-B94C-ABE6-006B789580B6}" type="sibTrans" cxnId="{C206CB78-48CE-6640-A594-9DB1E7FF7549}">
      <dgm:prSet/>
      <dgm:spPr/>
      <dgm:t>
        <a:bodyPr/>
        <a:lstStyle/>
        <a:p>
          <a:endParaRPr lang="en-US"/>
        </a:p>
      </dgm:t>
    </dgm:pt>
    <dgm:pt modelId="{5C2C60AC-9267-F948-BBDD-CBB640EB8AED}">
      <dgm:prSet phldrT="[Text]"/>
      <dgm:spPr/>
      <dgm:t>
        <a:bodyPr/>
        <a:lstStyle/>
        <a:p>
          <a:r>
            <a:rPr lang="en-US" dirty="0"/>
            <a:t>+ collaboration</a:t>
          </a:r>
        </a:p>
      </dgm:t>
    </dgm:pt>
    <dgm:pt modelId="{E3E427FE-BCAA-FF4C-9035-595D76A6C61D}" type="parTrans" cxnId="{98061F85-F0F0-B44C-AAB9-3D752EB281B6}">
      <dgm:prSet/>
      <dgm:spPr/>
      <dgm:t>
        <a:bodyPr/>
        <a:lstStyle/>
        <a:p>
          <a:endParaRPr lang="en-US"/>
        </a:p>
      </dgm:t>
    </dgm:pt>
    <dgm:pt modelId="{1D517518-92A0-E444-BDD0-2C1EC3492B04}" type="sibTrans" cxnId="{98061F85-F0F0-B44C-AAB9-3D752EB281B6}">
      <dgm:prSet/>
      <dgm:spPr/>
      <dgm:t>
        <a:bodyPr/>
        <a:lstStyle/>
        <a:p>
          <a:endParaRPr lang="en-US"/>
        </a:p>
      </dgm:t>
    </dgm:pt>
    <dgm:pt modelId="{08E02B2D-7993-BC4C-AA94-76637CE64DF9}" type="pres">
      <dgm:prSet presAssocID="{CAB35027-C0C5-5F4E-8A4F-4D7426431042}" presName="outerComposite" presStyleCnt="0">
        <dgm:presLayoutVars>
          <dgm:chMax val="2"/>
          <dgm:animLvl val="lvl"/>
          <dgm:resizeHandles val="exact"/>
        </dgm:presLayoutVars>
      </dgm:prSet>
      <dgm:spPr/>
    </dgm:pt>
    <dgm:pt modelId="{CA575E87-31C6-9844-93CF-35A31831C2D8}" type="pres">
      <dgm:prSet presAssocID="{CAB35027-C0C5-5F4E-8A4F-4D7426431042}" presName="dummyMaxCanvas" presStyleCnt="0"/>
      <dgm:spPr/>
    </dgm:pt>
    <dgm:pt modelId="{5FAC3221-2EAF-BC45-B43C-313FB2224E1A}" type="pres">
      <dgm:prSet presAssocID="{CAB35027-C0C5-5F4E-8A4F-4D7426431042}" presName="parentComposite" presStyleCnt="0"/>
      <dgm:spPr/>
    </dgm:pt>
    <dgm:pt modelId="{8A0AA512-5983-E743-9255-28FB8982A18C}" type="pres">
      <dgm:prSet presAssocID="{CAB35027-C0C5-5F4E-8A4F-4D7426431042}" presName="parent1" presStyleLbl="alignAccFollowNode1" presStyleIdx="0" presStyleCnt="4">
        <dgm:presLayoutVars>
          <dgm:chMax val="4"/>
        </dgm:presLayoutVars>
      </dgm:prSet>
      <dgm:spPr/>
    </dgm:pt>
    <dgm:pt modelId="{AD6052B7-01F7-8B45-A2F0-7E7E06ADAE91}" type="pres">
      <dgm:prSet presAssocID="{CAB35027-C0C5-5F4E-8A4F-4D7426431042}" presName="parent2" presStyleLbl="alignAccFollowNode1" presStyleIdx="1" presStyleCnt="4">
        <dgm:presLayoutVars>
          <dgm:chMax val="4"/>
        </dgm:presLayoutVars>
      </dgm:prSet>
      <dgm:spPr/>
    </dgm:pt>
    <dgm:pt modelId="{F7EA52D9-25F7-6F49-A680-9345DBA98AC0}" type="pres">
      <dgm:prSet presAssocID="{CAB35027-C0C5-5F4E-8A4F-4D7426431042}" presName="childrenComposite" presStyleCnt="0"/>
      <dgm:spPr/>
    </dgm:pt>
    <dgm:pt modelId="{A8128871-EFDA-DE4F-83C0-FA3432C3979A}" type="pres">
      <dgm:prSet presAssocID="{CAB35027-C0C5-5F4E-8A4F-4D7426431042}" presName="dummyMaxCanvas_ChildArea" presStyleCnt="0"/>
      <dgm:spPr/>
    </dgm:pt>
    <dgm:pt modelId="{0947EAD5-6E17-174C-BA88-E14896E5AE3F}" type="pres">
      <dgm:prSet presAssocID="{CAB35027-C0C5-5F4E-8A4F-4D7426431042}" presName="fulcrum" presStyleLbl="alignAccFollowNode1" presStyleIdx="2" presStyleCnt="4"/>
      <dgm:spPr/>
    </dgm:pt>
    <dgm:pt modelId="{3A8A3DD8-6E34-D44F-8624-3A8BE90BE69F}" type="pres">
      <dgm:prSet presAssocID="{CAB35027-C0C5-5F4E-8A4F-4D7426431042}" presName="balance_13" presStyleLbl="alignAccFollowNode1" presStyleIdx="3" presStyleCnt="4">
        <dgm:presLayoutVars>
          <dgm:bulletEnabled val="1"/>
        </dgm:presLayoutVars>
      </dgm:prSet>
      <dgm:spPr/>
    </dgm:pt>
    <dgm:pt modelId="{63E7240E-05D9-D644-BB47-6B02E1B3F455}" type="pres">
      <dgm:prSet presAssocID="{CAB35027-C0C5-5F4E-8A4F-4D7426431042}" presName="right_13_1" presStyleLbl="node1" presStyleIdx="0" presStyleCnt="4">
        <dgm:presLayoutVars>
          <dgm:bulletEnabled val="1"/>
        </dgm:presLayoutVars>
      </dgm:prSet>
      <dgm:spPr/>
    </dgm:pt>
    <dgm:pt modelId="{E9BB716B-8C64-9948-BFCB-02BF517FA666}" type="pres">
      <dgm:prSet presAssocID="{CAB35027-C0C5-5F4E-8A4F-4D7426431042}" presName="right_13_2" presStyleLbl="node1" presStyleIdx="1" presStyleCnt="4">
        <dgm:presLayoutVars>
          <dgm:bulletEnabled val="1"/>
        </dgm:presLayoutVars>
      </dgm:prSet>
      <dgm:spPr/>
    </dgm:pt>
    <dgm:pt modelId="{C23A61C3-FE36-9F41-972F-FFCF163AEC38}" type="pres">
      <dgm:prSet presAssocID="{CAB35027-C0C5-5F4E-8A4F-4D7426431042}" presName="right_13_3" presStyleLbl="node1" presStyleIdx="2" presStyleCnt="4">
        <dgm:presLayoutVars>
          <dgm:bulletEnabled val="1"/>
        </dgm:presLayoutVars>
      </dgm:prSet>
      <dgm:spPr/>
    </dgm:pt>
    <dgm:pt modelId="{2E2E419A-BAAF-8F46-A7EC-AE091F775B7B}" type="pres">
      <dgm:prSet presAssocID="{CAB35027-C0C5-5F4E-8A4F-4D7426431042}" presName="left_13_1" presStyleLbl="node1" presStyleIdx="3" presStyleCnt="4">
        <dgm:presLayoutVars>
          <dgm:bulletEnabled val="1"/>
        </dgm:presLayoutVars>
      </dgm:prSet>
      <dgm:spPr/>
    </dgm:pt>
  </dgm:ptLst>
  <dgm:cxnLst>
    <dgm:cxn modelId="{07ACA710-1F22-A043-80F3-A5F2F468B080}" type="presOf" srcId="{DD5AA720-FB76-0048-9208-869601D2DB69}" destId="{AD6052B7-01F7-8B45-A2F0-7E7E06ADAE91}" srcOrd="0" destOrd="0" presId="urn:microsoft.com/office/officeart/2005/8/layout/balance1"/>
    <dgm:cxn modelId="{F67BB02B-D1EE-0043-9F31-D6CC4C2407B3}" type="presOf" srcId="{2196097D-CA5B-E64C-B6DB-5E39B113FD3F}" destId="{63E7240E-05D9-D644-BB47-6B02E1B3F455}" srcOrd="0" destOrd="0" presId="urn:microsoft.com/office/officeart/2005/8/layout/balance1"/>
    <dgm:cxn modelId="{EB594D2F-9861-AE45-A66A-AFDD36FB111A}" type="presOf" srcId="{CFE861B7-9CA2-AF41-A5C6-8A365E19F6CB}" destId="{2E2E419A-BAAF-8F46-A7EC-AE091F775B7B}" srcOrd="0" destOrd="0" presId="urn:microsoft.com/office/officeart/2005/8/layout/balance1"/>
    <dgm:cxn modelId="{5DAB9239-9C0F-324F-AA8B-9FEACB1E7A86}" type="presOf" srcId="{5C2C60AC-9267-F948-BBDD-CBB640EB8AED}" destId="{C23A61C3-FE36-9F41-972F-FFCF163AEC38}" srcOrd="0" destOrd="0" presId="urn:microsoft.com/office/officeart/2005/8/layout/balance1"/>
    <dgm:cxn modelId="{4E9A2B40-FE2B-994E-BB7B-C8DD954DF3B2}" srcId="{CAB35027-C0C5-5F4E-8A4F-4D7426431042}" destId="{B1B20E57-D2E6-E346-A09D-8DD8BE59B80D}" srcOrd="0" destOrd="0" parTransId="{8A3DF4B0-D4D2-8346-9A6F-3E625A5E87D9}" sibTransId="{B37A97E9-2F88-B54B-A2FE-95CE855A0522}"/>
    <dgm:cxn modelId="{E6D0E952-A40B-7645-BC64-7A4CA6C30C5A}" srcId="{B1B20E57-D2E6-E346-A09D-8DD8BE59B80D}" destId="{CFE861B7-9CA2-AF41-A5C6-8A365E19F6CB}" srcOrd="0" destOrd="0" parTransId="{3DE27D77-505C-CA4D-820B-5F0739393BFB}" sibTransId="{CE4000FC-F100-164B-AA9F-4CDACFCC2045}"/>
    <dgm:cxn modelId="{C206CB78-48CE-6640-A594-9DB1E7FF7549}" srcId="{DD5AA720-FB76-0048-9208-869601D2DB69}" destId="{E8EC2BB1-7F35-DE41-A878-A2806F8F3218}" srcOrd="1" destOrd="0" parTransId="{133B1350-5558-3340-8B63-7625EFAB4EA3}" sibTransId="{121D880C-C4EA-B94C-ABE6-006B789580B6}"/>
    <dgm:cxn modelId="{0CEBF983-6567-1043-87F3-5483628534A1}" srcId="{CAB35027-C0C5-5F4E-8A4F-4D7426431042}" destId="{DD5AA720-FB76-0048-9208-869601D2DB69}" srcOrd="1" destOrd="0" parTransId="{3DD7EDDC-8675-8846-9727-4F31AF016D1B}" sibTransId="{0FABEDBB-47BB-FA45-BEA9-BC0FF7D68197}"/>
    <dgm:cxn modelId="{98061F85-F0F0-B44C-AAB9-3D752EB281B6}" srcId="{DD5AA720-FB76-0048-9208-869601D2DB69}" destId="{5C2C60AC-9267-F948-BBDD-CBB640EB8AED}" srcOrd="2" destOrd="0" parTransId="{E3E427FE-BCAA-FF4C-9035-595D76A6C61D}" sibTransId="{1D517518-92A0-E444-BDD0-2C1EC3492B04}"/>
    <dgm:cxn modelId="{6D64A4AE-71A5-2047-918B-5B057DCBC811}" type="presOf" srcId="{B1B20E57-D2E6-E346-A09D-8DD8BE59B80D}" destId="{8A0AA512-5983-E743-9255-28FB8982A18C}" srcOrd="0" destOrd="0" presId="urn:microsoft.com/office/officeart/2005/8/layout/balance1"/>
    <dgm:cxn modelId="{C0359EB2-61E0-814A-9818-F13785C43DB4}" type="presOf" srcId="{E8EC2BB1-7F35-DE41-A878-A2806F8F3218}" destId="{E9BB716B-8C64-9948-BFCB-02BF517FA666}" srcOrd="0" destOrd="0" presId="urn:microsoft.com/office/officeart/2005/8/layout/balance1"/>
    <dgm:cxn modelId="{310A5ABD-0F7F-9C43-86A9-8E0801516A54}" type="presOf" srcId="{CAB35027-C0C5-5F4E-8A4F-4D7426431042}" destId="{08E02B2D-7993-BC4C-AA94-76637CE64DF9}" srcOrd="0" destOrd="0" presId="urn:microsoft.com/office/officeart/2005/8/layout/balance1"/>
    <dgm:cxn modelId="{C53F34CF-9E88-8344-8CED-44627883C2C6}" srcId="{DD5AA720-FB76-0048-9208-869601D2DB69}" destId="{2196097D-CA5B-E64C-B6DB-5E39B113FD3F}" srcOrd="0" destOrd="0" parTransId="{09A8B689-D585-654C-9D03-A19779EC5858}" sibTransId="{746124D0-7725-6F45-990A-8886E5E4F08E}"/>
    <dgm:cxn modelId="{7D2017D6-A2FE-BB46-BC1F-041B55B2A7AB}" type="presParOf" srcId="{08E02B2D-7993-BC4C-AA94-76637CE64DF9}" destId="{CA575E87-31C6-9844-93CF-35A31831C2D8}" srcOrd="0" destOrd="0" presId="urn:microsoft.com/office/officeart/2005/8/layout/balance1"/>
    <dgm:cxn modelId="{B999DD04-EC17-D34A-8B8F-069055E69EC6}" type="presParOf" srcId="{08E02B2D-7993-BC4C-AA94-76637CE64DF9}" destId="{5FAC3221-2EAF-BC45-B43C-313FB2224E1A}" srcOrd="1" destOrd="0" presId="urn:microsoft.com/office/officeart/2005/8/layout/balance1"/>
    <dgm:cxn modelId="{7BCB5BDD-B104-8C4B-A72F-11E7197D5C51}" type="presParOf" srcId="{5FAC3221-2EAF-BC45-B43C-313FB2224E1A}" destId="{8A0AA512-5983-E743-9255-28FB8982A18C}" srcOrd="0" destOrd="0" presId="urn:microsoft.com/office/officeart/2005/8/layout/balance1"/>
    <dgm:cxn modelId="{DD76AE1F-2DEE-3D43-BD2A-D7F03F3FBABE}" type="presParOf" srcId="{5FAC3221-2EAF-BC45-B43C-313FB2224E1A}" destId="{AD6052B7-01F7-8B45-A2F0-7E7E06ADAE91}" srcOrd="1" destOrd="0" presId="urn:microsoft.com/office/officeart/2005/8/layout/balance1"/>
    <dgm:cxn modelId="{D4AD518A-B42C-FC40-8396-06E20EC19840}" type="presParOf" srcId="{08E02B2D-7993-BC4C-AA94-76637CE64DF9}" destId="{F7EA52D9-25F7-6F49-A680-9345DBA98AC0}" srcOrd="2" destOrd="0" presId="urn:microsoft.com/office/officeart/2005/8/layout/balance1"/>
    <dgm:cxn modelId="{669282A4-E5C3-CA4C-B680-2161C0995399}" type="presParOf" srcId="{F7EA52D9-25F7-6F49-A680-9345DBA98AC0}" destId="{A8128871-EFDA-DE4F-83C0-FA3432C3979A}" srcOrd="0" destOrd="0" presId="urn:microsoft.com/office/officeart/2005/8/layout/balance1"/>
    <dgm:cxn modelId="{358D756F-2278-FB4F-A0E8-C9E3B665DA24}" type="presParOf" srcId="{F7EA52D9-25F7-6F49-A680-9345DBA98AC0}" destId="{0947EAD5-6E17-174C-BA88-E14896E5AE3F}" srcOrd="1" destOrd="0" presId="urn:microsoft.com/office/officeart/2005/8/layout/balance1"/>
    <dgm:cxn modelId="{9CC38D7E-AF1B-4343-AF1A-FB7E4DF10A1E}" type="presParOf" srcId="{F7EA52D9-25F7-6F49-A680-9345DBA98AC0}" destId="{3A8A3DD8-6E34-D44F-8624-3A8BE90BE69F}" srcOrd="2" destOrd="0" presId="urn:microsoft.com/office/officeart/2005/8/layout/balance1"/>
    <dgm:cxn modelId="{465A0CC6-54DF-ED43-BB88-25A751BFF8EC}" type="presParOf" srcId="{F7EA52D9-25F7-6F49-A680-9345DBA98AC0}" destId="{63E7240E-05D9-D644-BB47-6B02E1B3F455}" srcOrd="3" destOrd="0" presId="urn:microsoft.com/office/officeart/2005/8/layout/balance1"/>
    <dgm:cxn modelId="{2CAA7191-F529-6642-9D4B-52180D982301}" type="presParOf" srcId="{F7EA52D9-25F7-6F49-A680-9345DBA98AC0}" destId="{E9BB716B-8C64-9948-BFCB-02BF517FA666}" srcOrd="4" destOrd="0" presId="urn:microsoft.com/office/officeart/2005/8/layout/balance1"/>
    <dgm:cxn modelId="{11888A48-93E3-0A44-9C6A-6C4EAAE0B3F8}" type="presParOf" srcId="{F7EA52D9-25F7-6F49-A680-9345DBA98AC0}" destId="{C23A61C3-FE36-9F41-972F-FFCF163AEC38}" srcOrd="5" destOrd="0" presId="urn:microsoft.com/office/officeart/2005/8/layout/balance1"/>
    <dgm:cxn modelId="{9F0FAFCF-F01E-784A-9B14-DAFFB006C567}" type="presParOf" srcId="{F7EA52D9-25F7-6F49-A680-9345DBA98AC0}" destId="{2E2E419A-BAAF-8F46-A7EC-AE091F775B7B}" srcOrd="6" destOrd="0" presId="urn:microsoft.com/office/officeart/2005/8/layout/balance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23058528-ED26-9541-853F-8BB71FF5DA45}" type="doc">
      <dgm:prSet loTypeId="urn:microsoft.com/office/officeart/2005/8/layout/hList7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06F3833-421C-1847-87FC-51767628C061}">
      <dgm:prSet/>
      <dgm:spPr/>
      <dgm:t>
        <a:bodyPr/>
        <a:lstStyle/>
        <a:p>
          <a:r>
            <a:rPr lang="en-GB" dirty="0"/>
            <a:t>Collaboration</a:t>
          </a:r>
          <a:endParaRPr lang="en-IT" dirty="0"/>
        </a:p>
      </dgm:t>
    </dgm:pt>
    <dgm:pt modelId="{61C6B30E-EF88-6340-A3C9-A0CC5DD5EED7}" type="parTrans" cxnId="{A5319835-8B74-8D47-998B-59875D72F54D}">
      <dgm:prSet/>
      <dgm:spPr/>
      <dgm:t>
        <a:bodyPr/>
        <a:lstStyle/>
        <a:p>
          <a:endParaRPr lang="en-US"/>
        </a:p>
      </dgm:t>
    </dgm:pt>
    <dgm:pt modelId="{FFDD2B68-EE9C-FF4F-9299-BE018326EF22}" type="sibTrans" cxnId="{A5319835-8B74-8D47-998B-59875D72F54D}">
      <dgm:prSet/>
      <dgm:spPr/>
      <dgm:t>
        <a:bodyPr/>
        <a:lstStyle/>
        <a:p>
          <a:endParaRPr lang="en-US"/>
        </a:p>
      </dgm:t>
    </dgm:pt>
    <dgm:pt modelId="{BACD1ADA-6D75-7141-BE4E-B2F5205F3CF5}">
      <dgm:prSet/>
      <dgm:spPr/>
      <dgm:t>
        <a:bodyPr/>
        <a:lstStyle/>
        <a:p>
          <a:r>
            <a:rPr lang="en-GB" dirty="0"/>
            <a:t>Sharing </a:t>
          </a:r>
          <a:endParaRPr lang="en-IT" dirty="0"/>
        </a:p>
      </dgm:t>
    </dgm:pt>
    <dgm:pt modelId="{D98A3A08-54E7-A645-AE3A-463AF6A38FD8}" type="parTrans" cxnId="{681AF014-6123-C84E-A10C-41109CA0BBF2}">
      <dgm:prSet/>
      <dgm:spPr/>
      <dgm:t>
        <a:bodyPr/>
        <a:lstStyle/>
        <a:p>
          <a:endParaRPr lang="en-US"/>
        </a:p>
      </dgm:t>
    </dgm:pt>
    <dgm:pt modelId="{3E3B3F5D-948D-6E4C-A3C1-77E3FED89CD0}" type="sibTrans" cxnId="{681AF014-6123-C84E-A10C-41109CA0BBF2}">
      <dgm:prSet/>
      <dgm:spPr/>
      <dgm:t>
        <a:bodyPr/>
        <a:lstStyle/>
        <a:p>
          <a:endParaRPr lang="en-US"/>
        </a:p>
      </dgm:t>
    </dgm:pt>
    <dgm:pt modelId="{119AA25E-293E-EB44-BCCB-77C786A44FA5}">
      <dgm:prSet/>
      <dgm:spPr/>
      <dgm:t>
        <a:bodyPr/>
        <a:lstStyle/>
        <a:p>
          <a:r>
            <a:rPr lang="en-GB" dirty="0"/>
            <a:t>Reuse</a:t>
          </a:r>
          <a:endParaRPr lang="en-IT" dirty="0"/>
        </a:p>
      </dgm:t>
    </dgm:pt>
    <dgm:pt modelId="{4983B2F0-99ED-554A-A167-34C2033EE7A8}" type="parTrans" cxnId="{7A6BBCF9-DA07-9B4C-8DB5-B5F9071607F8}">
      <dgm:prSet/>
      <dgm:spPr/>
      <dgm:t>
        <a:bodyPr/>
        <a:lstStyle/>
        <a:p>
          <a:endParaRPr lang="en-US"/>
        </a:p>
      </dgm:t>
    </dgm:pt>
    <dgm:pt modelId="{79F50EFC-B28A-044C-A766-514E472D803A}" type="sibTrans" cxnId="{7A6BBCF9-DA07-9B4C-8DB5-B5F9071607F8}">
      <dgm:prSet/>
      <dgm:spPr/>
      <dgm:t>
        <a:bodyPr/>
        <a:lstStyle/>
        <a:p>
          <a:endParaRPr lang="en-US"/>
        </a:p>
      </dgm:t>
    </dgm:pt>
    <dgm:pt modelId="{BB36D343-4EAF-B542-9DDC-64D7DDA16A5C}">
      <dgm:prSet/>
      <dgm:spPr/>
      <dgm:t>
        <a:bodyPr/>
        <a:lstStyle/>
        <a:p>
          <a:r>
            <a:rPr lang="en-GB" dirty="0"/>
            <a:t>Reproducibility  </a:t>
          </a:r>
          <a:endParaRPr lang="en-IT" dirty="0"/>
        </a:p>
      </dgm:t>
    </dgm:pt>
    <dgm:pt modelId="{F1F41EFD-6546-5949-B32F-BA84F0F4ACAA}" type="parTrans" cxnId="{C1B5F721-093B-EB4B-A64E-554811603FAD}">
      <dgm:prSet/>
      <dgm:spPr/>
      <dgm:t>
        <a:bodyPr/>
        <a:lstStyle/>
        <a:p>
          <a:endParaRPr lang="en-US"/>
        </a:p>
      </dgm:t>
    </dgm:pt>
    <dgm:pt modelId="{0AFB4573-4BF9-124B-91C8-86961CF96716}" type="sibTrans" cxnId="{C1B5F721-093B-EB4B-A64E-554811603FAD}">
      <dgm:prSet/>
      <dgm:spPr/>
      <dgm:t>
        <a:bodyPr/>
        <a:lstStyle/>
        <a:p>
          <a:endParaRPr lang="en-US"/>
        </a:p>
      </dgm:t>
    </dgm:pt>
    <dgm:pt modelId="{28ED7C52-33D6-774B-B0FF-1641027CE9ED}" type="pres">
      <dgm:prSet presAssocID="{23058528-ED26-9541-853F-8BB71FF5DA45}" presName="Name0" presStyleCnt="0">
        <dgm:presLayoutVars>
          <dgm:dir/>
          <dgm:resizeHandles val="exact"/>
        </dgm:presLayoutVars>
      </dgm:prSet>
      <dgm:spPr/>
    </dgm:pt>
    <dgm:pt modelId="{2F3E8206-6B91-F649-9CB8-29DD32138C20}" type="pres">
      <dgm:prSet presAssocID="{23058528-ED26-9541-853F-8BB71FF5DA45}" presName="fgShape" presStyleLbl="fgShp" presStyleIdx="0" presStyleCnt="1"/>
      <dgm:spPr/>
    </dgm:pt>
    <dgm:pt modelId="{D46AB0E8-41E2-4E4E-A8DC-28A950AEEEB9}" type="pres">
      <dgm:prSet presAssocID="{23058528-ED26-9541-853F-8BB71FF5DA45}" presName="linComp" presStyleCnt="0"/>
      <dgm:spPr/>
    </dgm:pt>
    <dgm:pt modelId="{7F620E30-114E-AE40-9308-CD958DC83EEB}" type="pres">
      <dgm:prSet presAssocID="{506F3833-421C-1847-87FC-51767628C061}" presName="compNode" presStyleCnt="0"/>
      <dgm:spPr/>
    </dgm:pt>
    <dgm:pt modelId="{048465F6-ECC4-4C4F-9B9A-E91739271C15}" type="pres">
      <dgm:prSet presAssocID="{506F3833-421C-1847-87FC-51767628C061}" presName="bkgdShape" presStyleLbl="node1" presStyleIdx="0" presStyleCnt="4"/>
      <dgm:spPr/>
    </dgm:pt>
    <dgm:pt modelId="{5AF18E33-9C40-E94C-BE6F-A444427D3AA8}" type="pres">
      <dgm:prSet presAssocID="{506F3833-421C-1847-87FC-51767628C061}" presName="nodeTx" presStyleLbl="node1" presStyleIdx="0" presStyleCnt="4">
        <dgm:presLayoutVars>
          <dgm:bulletEnabled val="1"/>
        </dgm:presLayoutVars>
      </dgm:prSet>
      <dgm:spPr/>
    </dgm:pt>
    <dgm:pt modelId="{EF7579D9-971B-7C4E-81DB-2DCAF2A85A5B}" type="pres">
      <dgm:prSet presAssocID="{506F3833-421C-1847-87FC-51767628C061}" presName="invisiNode" presStyleLbl="node1" presStyleIdx="0" presStyleCnt="4"/>
      <dgm:spPr/>
    </dgm:pt>
    <dgm:pt modelId="{FCE08F76-61CB-184D-BE02-564A85329653}" type="pres">
      <dgm:prSet presAssocID="{506F3833-421C-1847-87FC-51767628C061}" presName="imagNode" presStyleLbl="fgImgPlac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3000" r="-23000"/>
          </a:stretch>
        </a:blipFill>
        <a:ln>
          <a:solidFill>
            <a:schemeClr val="accent1"/>
          </a:solidFill>
        </a:ln>
      </dgm:spPr>
    </dgm:pt>
    <dgm:pt modelId="{C0D979EB-8AA6-5A4B-8113-4618C0CBBCF7}" type="pres">
      <dgm:prSet presAssocID="{FFDD2B68-EE9C-FF4F-9299-BE018326EF22}" presName="sibTrans" presStyleLbl="sibTrans2D1" presStyleIdx="0" presStyleCnt="0"/>
      <dgm:spPr/>
    </dgm:pt>
    <dgm:pt modelId="{C6BFAC41-F166-4E4D-9BFA-DD36A3D3AE4E}" type="pres">
      <dgm:prSet presAssocID="{BACD1ADA-6D75-7141-BE4E-B2F5205F3CF5}" presName="compNode" presStyleCnt="0"/>
      <dgm:spPr/>
    </dgm:pt>
    <dgm:pt modelId="{0F7BE8D8-B879-1141-8D2B-8CE2AF8F0540}" type="pres">
      <dgm:prSet presAssocID="{BACD1ADA-6D75-7141-BE4E-B2F5205F3CF5}" presName="bkgdShape" presStyleLbl="node1" presStyleIdx="1" presStyleCnt="4"/>
      <dgm:spPr/>
    </dgm:pt>
    <dgm:pt modelId="{FF3166C1-1FEA-C946-A53D-025572B37FF7}" type="pres">
      <dgm:prSet presAssocID="{BACD1ADA-6D75-7141-BE4E-B2F5205F3CF5}" presName="nodeTx" presStyleLbl="node1" presStyleIdx="1" presStyleCnt="4">
        <dgm:presLayoutVars>
          <dgm:bulletEnabled val="1"/>
        </dgm:presLayoutVars>
      </dgm:prSet>
      <dgm:spPr/>
    </dgm:pt>
    <dgm:pt modelId="{6A43848D-2D52-6E42-8EE8-7D859E27AA8C}" type="pres">
      <dgm:prSet presAssocID="{BACD1ADA-6D75-7141-BE4E-B2F5205F3CF5}" presName="invisiNode" presStyleLbl="node1" presStyleIdx="1" presStyleCnt="4"/>
      <dgm:spPr/>
    </dgm:pt>
    <dgm:pt modelId="{FDDB666D-C606-C041-A1F8-C93EE2E5F4BB}" type="pres">
      <dgm:prSet presAssocID="{BACD1ADA-6D75-7141-BE4E-B2F5205F3CF5}" presName="imagNode" presStyleLbl="fgImgPlace1" presStyleIdx="1" presStyleCnt="4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>
          <a:solidFill>
            <a:schemeClr val="accent1"/>
          </a:solidFill>
        </a:ln>
      </dgm:spPr>
    </dgm:pt>
    <dgm:pt modelId="{2DFC92DF-6EAF-7A4B-8A6A-32EA71079229}" type="pres">
      <dgm:prSet presAssocID="{3E3B3F5D-948D-6E4C-A3C1-77E3FED89CD0}" presName="sibTrans" presStyleLbl="sibTrans2D1" presStyleIdx="0" presStyleCnt="0"/>
      <dgm:spPr/>
    </dgm:pt>
    <dgm:pt modelId="{38BDCBA4-6D97-5048-BC52-03A7E2417DD5}" type="pres">
      <dgm:prSet presAssocID="{119AA25E-293E-EB44-BCCB-77C786A44FA5}" presName="compNode" presStyleCnt="0"/>
      <dgm:spPr/>
    </dgm:pt>
    <dgm:pt modelId="{A8B2FF69-B684-0A4D-B36F-D2D34F49009C}" type="pres">
      <dgm:prSet presAssocID="{119AA25E-293E-EB44-BCCB-77C786A44FA5}" presName="bkgdShape" presStyleLbl="node1" presStyleIdx="2" presStyleCnt="4"/>
      <dgm:spPr/>
    </dgm:pt>
    <dgm:pt modelId="{DEDB8ABC-0D30-EF4E-9275-BC42E053EF2B}" type="pres">
      <dgm:prSet presAssocID="{119AA25E-293E-EB44-BCCB-77C786A44FA5}" presName="nodeTx" presStyleLbl="node1" presStyleIdx="2" presStyleCnt="4">
        <dgm:presLayoutVars>
          <dgm:bulletEnabled val="1"/>
        </dgm:presLayoutVars>
      </dgm:prSet>
      <dgm:spPr/>
    </dgm:pt>
    <dgm:pt modelId="{741338BF-5466-2543-B555-F4DEEF8BE15B}" type="pres">
      <dgm:prSet presAssocID="{119AA25E-293E-EB44-BCCB-77C786A44FA5}" presName="invisiNode" presStyleLbl="node1" presStyleIdx="2" presStyleCnt="4"/>
      <dgm:spPr/>
    </dgm:pt>
    <dgm:pt modelId="{45D3CEA5-3ED6-D745-9F1B-63BD5544520C}" type="pres">
      <dgm:prSet presAssocID="{119AA25E-293E-EB44-BCCB-77C786A44FA5}" presName="imagNode" presStyleLbl="fgImgPlace1" presStyleIdx="2" presStyleCnt="4"/>
      <dgm:spPr>
        <a:prstGeom prst="ellipse">
          <a:avLst/>
        </a:prstGeom>
        <a:blipFill dpi="0" rotWithShape="1">
          <a:blip xmlns:r="http://schemas.openxmlformats.org/officeDocument/2006/relationships" r:embed="rId3"/>
          <a:srcRect/>
          <a:stretch>
            <a:fillRect t="28666" b="28666"/>
          </a:stretch>
        </a:blipFill>
        <a:ln>
          <a:solidFill>
            <a:schemeClr val="accent1"/>
          </a:solidFill>
        </a:ln>
      </dgm:spPr>
    </dgm:pt>
    <dgm:pt modelId="{652F3A9E-F5D9-F84B-B9D9-1D87B0DDFBEA}" type="pres">
      <dgm:prSet presAssocID="{79F50EFC-B28A-044C-A766-514E472D803A}" presName="sibTrans" presStyleLbl="sibTrans2D1" presStyleIdx="0" presStyleCnt="0"/>
      <dgm:spPr/>
    </dgm:pt>
    <dgm:pt modelId="{3EA652E3-F97B-5243-924C-0305825DA9AF}" type="pres">
      <dgm:prSet presAssocID="{BB36D343-4EAF-B542-9DDC-64D7DDA16A5C}" presName="compNode" presStyleCnt="0"/>
      <dgm:spPr/>
    </dgm:pt>
    <dgm:pt modelId="{B81730BF-1A78-1548-8D4F-0BB35BD146D0}" type="pres">
      <dgm:prSet presAssocID="{BB36D343-4EAF-B542-9DDC-64D7DDA16A5C}" presName="bkgdShape" presStyleLbl="node1" presStyleIdx="3" presStyleCnt="4"/>
      <dgm:spPr/>
    </dgm:pt>
    <dgm:pt modelId="{470D339C-4D81-F64F-A21B-3EDC189839CF}" type="pres">
      <dgm:prSet presAssocID="{BB36D343-4EAF-B542-9DDC-64D7DDA16A5C}" presName="nodeTx" presStyleLbl="node1" presStyleIdx="3" presStyleCnt="4">
        <dgm:presLayoutVars>
          <dgm:bulletEnabled val="1"/>
        </dgm:presLayoutVars>
      </dgm:prSet>
      <dgm:spPr/>
    </dgm:pt>
    <dgm:pt modelId="{8A9C7C7F-E0EB-794A-84ED-831437562D61}" type="pres">
      <dgm:prSet presAssocID="{BB36D343-4EAF-B542-9DDC-64D7DDA16A5C}" presName="invisiNode" presStyleLbl="node1" presStyleIdx="3" presStyleCnt="4"/>
      <dgm:spPr/>
    </dgm:pt>
    <dgm:pt modelId="{4642A049-7C65-9449-A482-F0352B2D6D00}" type="pres">
      <dgm:prSet presAssocID="{BB36D343-4EAF-B542-9DDC-64D7DDA16A5C}" presName="imagNode" presStyleLbl="fgImgPlace1" presStyleIdx="3" presStyleCnt="4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  <a:ln>
          <a:solidFill>
            <a:schemeClr val="accent1"/>
          </a:solidFill>
        </a:ln>
      </dgm:spPr>
    </dgm:pt>
  </dgm:ptLst>
  <dgm:cxnLst>
    <dgm:cxn modelId="{681AF014-6123-C84E-A10C-41109CA0BBF2}" srcId="{23058528-ED26-9541-853F-8BB71FF5DA45}" destId="{BACD1ADA-6D75-7141-BE4E-B2F5205F3CF5}" srcOrd="1" destOrd="0" parTransId="{D98A3A08-54E7-A645-AE3A-463AF6A38FD8}" sibTransId="{3E3B3F5D-948D-6E4C-A3C1-77E3FED89CD0}"/>
    <dgm:cxn modelId="{C1B5F721-093B-EB4B-A64E-554811603FAD}" srcId="{23058528-ED26-9541-853F-8BB71FF5DA45}" destId="{BB36D343-4EAF-B542-9DDC-64D7DDA16A5C}" srcOrd="3" destOrd="0" parTransId="{F1F41EFD-6546-5949-B32F-BA84F0F4ACAA}" sibTransId="{0AFB4573-4BF9-124B-91C8-86961CF96716}"/>
    <dgm:cxn modelId="{A5319835-8B74-8D47-998B-59875D72F54D}" srcId="{23058528-ED26-9541-853F-8BB71FF5DA45}" destId="{506F3833-421C-1847-87FC-51767628C061}" srcOrd="0" destOrd="0" parTransId="{61C6B30E-EF88-6340-A3C9-A0CC5DD5EED7}" sibTransId="{FFDD2B68-EE9C-FF4F-9299-BE018326EF22}"/>
    <dgm:cxn modelId="{C7FC423D-08DC-1045-8A89-F74770DAB74C}" type="presOf" srcId="{506F3833-421C-1847-87FC-51767628C061}" destId="{048465F6-ECC4-4C4F-9B9A-E91739271C15}" srcOrd="0" destOrd="0" presId="urn:microsoft.com/office/officeart/2005/8/layout/hList7"/>
    <dgm:cxn modelId="{52755D3F-C6EA-BF42-8296-AB94F0B2BFC4}" type="presOf" srcId="{BB36D343-4EAF-B542-9DDC-64D7DDA16A5C}" destId="{B81730BF-1A78-1548-8D4F-0BB35BD146D0}" srcOrd="0" destOrd="0" presId="urn:microsoft.com/office/officeart/2005/8/layout/hList7"/>
    <dgm:cxn modelId="{6BDC0F62-BE7A-B64B-A128-9A1A4EE5697F}" type="presOf" srcId="{FFDD2B68-EE9C-FF4F-9299-BE018326EF22}" destId="{C0D979EB-8AA6-5A4B-8113-4618C0CBBCF7}" srcOrd="0" destOrd="0" presId="urn:microsoft.com/office/officeart/2005/8/layout/hList7"/>
    <dgm:cxn modelId="{B3AC3F6C-0C56-3140-9113-1991F23C99BE}" type="presOf" srcId="{79F50EFC-B28A-044C-A766-514E472D803A}" destId="{652F3A9E-F5D9-F84B-B9D9-1D87B0DDFBEA}" srcOrd="0" destOrd="0" presId="urn:microsoft.com/office/officeart/2005/8/layout/hList7"/>
    <dgm:cxn modelId="{AA404393-E9A9-8149-97CE-7D48FFD458CB}" type="presOf" srcId="{119AA25E-293E-EB44-BCCB-77C786A44FA5}" destId="{A8B2FF69-B684-0A4D-B36F-D2D34F49009C}" srcOrd="0" destOrd="0" presId="urn:microsoft.com/office/officeart/2005/8/layout/hList7"/>
    <dgm:cxn modelId="{B45FDF99-AAB7-8641-8A33-3E741FFFBF09}" type="presOf" srcId="{3E3B3F5D-948D-6E4C-A3C1-77E3FED89CD0}" destId="{2DFC92DF-6EAF-7A4B-8A6A-32EA71079229}" srcOrd="0" destOrd="0" presId="urn:microsoft.com/office/officeart/2005/8/layout/hList7"/>
    <dgm:cxn modelId="{B2EB36CF-A3BE-1F4A-9678-487A2264B5D5}" type="presOf" srcId="{BACD1ADA-6D75-7141-BE4E-B2F5205F3CF5}" destId="{0F7BE8D8-B879-1141-8D2B-8CE2AF8F0540}" srcOrd="0" destOrd="0" presId="urn:microsoft.com/office/officeart/2005/8/layout/hList7"/>
    <dgm:cxn modelId="{D28C78DD-1064-A747-A2BC-7832D143FB55}" type="presOf" srcId="{23058528-ED26-9541-853F-8BB71FF5DA45}" destId="{28ED7C52-33D6-774B-B0FF-1641027CE9ED}" srcOrd="0" destOrd="0" presId="urn:microsoft.com/office/officeart/2005/8/layout/hList7"/>
    <dgm:cxn modelId="{35179AE2-4734-AC46-A776-57EAFD9AC349}" type="presOf" srcId="{506F3833-421C-1847-87FC-51767628C061}" destId="{5AF18E33-9C40-E94C-BE6F-A444427D3AA8}" srcOrd="1" destOrd="0" presId="urn:microsoft.com/office/officeart/2005/8/layout/hList7"/>
    <dgm:cxn modelId="{CA3DF1EA-16F3-874D-8C69-298AA4BD370B}" type="presOf" srcId="{119AA25E-293E-EB44-BCCB-77C786A44FA5}" destId="{DEDB8ABC-0D30-EF4E-9275-BC42E053EF2B}" srcOrd="1" destOrd="0" presId="urn:microsoft.com/office/officeart/2005/8/layout/hList7"/>
    <dgm:cxn modelId="{A1AE7BEB-FF4F-0441-B02A-8AB4FF075884}" type="presOf" srcId="{BACD1ADA-6D75-7141-BE4E-B2F5205F3CF5}" destId="{FF3166C1-1FEA-C946-A53D-025572B37FF7}" srcOrd="1" destOrd="0" presId="urn:microsoft.com/office/officeart/2005/8/layout/hList7"/>
    <dgm:cxn modelId="{2FA492F5-CCF9-D946-916E-68292C4D368C}" type="presOf" srcId="{BB36D343-4EAF-B542-9DDC-64D7DDA16A5C}" destId="{470D339C-4D81-F64F-A21B-3EDC189839CF}" srcOrd="1" destOrd="0" presId="urn:microsoft.com/office/officeart/2005/8/layout/hList7"/>
    <dgm:cxn modelId="{7A6BBCF9-DA07-9B4C-8DB5-B5F9071607F8}" srcId="{23058528-ED26-9541-853F-8BB71FF5DA45}" destId="{119AA25E-293E-EB44-BCCB-77C786A44FA5}" srcOrd="2" destOrd="0" parTransId="{4983B2F0-99ED-554A-A167-34C2033EE7A8}" sibTransId="{79F50EFC-B28A-044C-A766-514E472D803A}"/>
    <dgm:cxn modelId="{FC5824DA-1DBF-AD4E-BE19-F5050CBECC59}" type="presParOf" srcId="{28ED7C52-33D6-774B-B0FF-1641027CE9ED}" destId="{2F3E8206-6B91-F649-9CB8-29DD32138C20}" srcOrd="0" destOrd="0" presId="urn:microsoft.com/office/officeart/2005/8/layout/hList7"/>
    <dgm:cxn modelId="{EB11A310-AC73-EE47-B6A4-B814E69AD43E}" type="presParOf" srcId="{28ED7C52-33D6-774B-B0FF-1641027CE9ED}" destId="{D46AB0E8-41E2-4E4E-A8DC-28A950AEEEB9}" srcOrd="1" destOrd="0" presId="urn:microsoft.com/office/officeart/2005/8/layout/hList7"/>
    <dgm:cxn modelId="{A90D8FCA-3310-E641-A421-DA14BAC72ABC}" type="presParOf" srcId="{D46AB0E8-41E2-4E4E-A8DC-28A950AEEEB9}" destId="{7F620E30-114E-AE40-9308-CD958DC83EEB}" srcOrd="0" destOrd="0" presId="urn:microsoft.com/office/officeart/2005/8/layout/hList7"/>
    <dgm:cxn modelId="{710CEE56-9366-7D46-A34E-9C732980236C}" type="presParOf" srcId="{7F620E30-114E-AE40-9308-CD958DC83EEB}" destId="{048465F6-ECC4-4C4F-9B9A-E91739271C15}" srcOrd="0" destOrd="0" presId="urn:microsoft.com/office/officeart/2005/8/layout/hList7"/>
    <dgm:cxn modelId="{489A5D47-0269-E648-AE7A-E265D0846D30}" type="presParOf" srcId="{7F620E30-114E-AE40-9308-CD958DC83EEB}" destId="{5AF18E33-9C40-E94C-BE6F-A444427D3AA8}" srcOrd="1" destOrd="0" presId="urn:microsoft.com/office/officeart/2005/8/layout/hList7"/>
    <dgm:cxn modelId="{D7EB613D-3304-5C4E-894F-B45C76856B0E}" type="presParOf" srcId="{7F620E30-114E-AE40-9308-CD958DC83EEB}" destId="{EF7579D9-971B-7C4E-81DB-2DCAF2A85A5B}" srcOrd="2" destOrd="0" presId="urn:microsoft.com/office/officeart/2005/8/layout/hList7"/>
    <dgm:cxn modelId="{0B50DD29-753A-2746-BCA3-FC80B10B3295}" type="presParOf" srcId="{7F620E30-114E-AE40-9308-CD958DC83EEB}" destId="{FCE08F76-61CB-184D-BE02-564A85329653}" srcOrd="3" destOrd="0" presId="urn:microsoft.com/office/officeart/2005/8/layout/hList7"/>
    <dgm:cxn modelId="{406F4E93-1711-FF4C-B63A-AD6CE073AE85}" type="presParOf" srcId="{D46AB0E8-41E2-4E4E-A8DC-28A950AEEEB9}" destId="{C0D979EB-8AA6-5A4B-8113-4618C0CBBCF7}" srcOrd="1" destOrd="0" presId="urn:microsoft.com/office/officeart/2005/8/layout/hList7"/>
    <dgm:cxn modelId="{37887293-7594-C44E-84BD-D5E9D646BA34}" type="presParOf" srcId="{D46AB0E8-41E2-4E4E-A8DC-28A950AEEEB9}" destId="{C6BFAC41-F166-4E4D-9BFA-DD36A3D3AE4E}" srcOrd="2" destOrd="0" presId="urn:microsoft.com/office/officeart/2005/8/layout/hList7"/>
    <dgm:cxn modelId="{7629C927-C993-1441-A4C7-D6AE2680AC85}" type="presParOf" srcId="{C6BFAC41-F166-4E4D-9BFA-DD36A3D3AE4E}" destId="{0F7BE8D8-B879-1141-8D2B-8CE2AF8F0540}" srcOrd="0" destOrd="0" presId="urn:microsoft.com/office/officeart/2005/8/layout/hList7"/>
    <dgm:cxn modelId="{F7D44B29-F944-5E4D-B022-ACC577DA82CB}" type="presParOf" srcId="{C6BFAC41-F166-4E4D-9BFA-DD36A3D3AE4E}" destId="{FF3166C1-1FEA-C946-A53D-025572B37FF7}" srcOrd="1" destOrd="0" presId="urn:microsoft.com/office/officeart/2005/8/layout/hList7"/>
    <dgm:cxn modelId="{00DE7ACA-7288-7547-9A15-B61D6E67D817}" type="presParOf" srcId="{C6BFAC41-F166-4E4D-9BFA-DD36A3D3AE4E}" destId="{6A43848D-2D52-6E42-8EE8-7D859E27AA8C}" srcOrd="2" destOrd="0" presId="urn:microsoft.com/office/officeart/2005/8/layout/hList7"/>
    <dgm:cxn modelId="{42D3FE2D-12C7-5C41-92F1-2F036169299B}" type="presParOf" srcId="{C6BFAC41-F166-4E4D-9BFA-DD36A3D3AE4E}" destId="{FDDB666D-C606-C041-A1F8-C93EE2E5F4BB}" srcOrd="3" destOrd="0" presId="urn:microsoft.com/office/officeart/2005/8/layout/hList7"/>
    <dgm:cxn modelId="{2F8C29D5-B1F2-D44B-BB73-E7EDE682F183}" type="presParOf" srcId="{D46AB0E8-41E2-4E4E-A8DC-28A950AEEEB9}" destId="{2DFC92DF-6EAF-7A4B-8A6A-32EA71079229}" srcOrd="3" destOrd="0" presId="urn:microsoft.com/office/officeart/2005/8/layout/hList7"/>
    <dgm:cxn modelId="{9FD2B1A2-0E5E-C847-A516-EB079D4893D4}" type="presParOf" srcId="{D46AB0E8-41E2-4E4E-A8DC-28A950AEEEB9}" destId="{38BDCBA4-6D97-5048-BC52-03A7E2417DD5}" srcOrd="4" destOrd="0" presId="urn:microsoft.com/office/officeart/2005/8/layout/hList7"/>
    <dgm:cxn modelId="{ED04470C-303C-124D-9CB9-0350836E9FE4}" type="presParOf" srcId="{38BDCBA4-6D97-5048-BC52-03A7E2417DD5}" destId="{A8B2FF69-B684-0A4D-B36F-D2D34F49009C}" srcOrd="0" destOrd="0" presId="urn:microsoft.com/office/officeart/2005/8/layout/hList7"/>
    <dgm:cxn modelId="{D99143E9-EA20-5848-915F-F15C42AC8348}" type="presParOf" srcId="{38BDCBA4-6D97-5048-BC52-03A7E2417DD5}" destId="{DEDB8ABC-0D30-EF4E-9275-BC42E053EF2B}" srcOrd="1" destOrd="0" presId="urn:microsoft.com/office/officeart/2005/8/layout/hList7"/>
    <dgm:cxn modelId="{29444646-3AEB-8D4E-BDC5-0893292448B6}" type="presParOf" srcId="{38BDCBA4-6D97-5048-BC52-03A7E2417DD5}" destId="{741338BF-5466-2543-B555-F4DEEF8BE15B}" srcOrd="2" destOrd="0" presId="urn:microsoft.com/office/officeart/2005/8/layout/hList7"/>
    <dgm:cxn modelId="{CBCC55DC-91C1-AE4C-86C0-FDB6E40C22E9}" type="presParOf" srcId="{38BDCBA4-6D97-5048-BC52-03A7E2417DD5}" destId="{45D3CEA5-3ED6-D745-9F1B-63BD5544520C}" srcOrd="3" destOrd="0" presId="urn:microsoft.com/office/officeart/2005/8/layout/hList7"/>
    <dgm:cxn modelId="{5EDBE75E-F073-C548-8CB8-C99A2C05E9FF}" type="presParOf" srcId="{D46AB0E8-41E2-4E4E-A8DC-28A950AEEEB9}" destId="{652F3A9E-F5D9-F84B-B9D9-1D87B0DDFBEA}" srcOrd="5" destOrd="0" presId="urn:microsoft.com/office/officeart/2005/8/layout/hList7"/>
    <dgm:cxn modelId="{3E216CA7-28FD-1B42-81C1-0E2EA4DC500B}" type="presParOf" srcId="{D46AB0E8-41E2-4E4E-A8DC-28A950AEEEB9}" destId="{3EA652E3-F97B-5243-924C-0305825DA9AF}" srcOrd="6" destOrd="0" presId="urn:microsoft.com/office/officeart/2005/8/layout/hList7"/>
    <dgm:cxn modelId="{898D3E69-5F9A-C847-9561-8C3A276DB734}" type="presParOf" srcId="{3EA652E3-F97B-5243-924C-0305825DA9AF}" destId="{B81730BF-1A78-1548-8D4F-0BB35BD146D0}" srcOrd="0" destOrd="0" presId="urn:microsoft.com/office/officeart/2005/8/layout/hList7"/>
    <dgm:cxn modelId="{D42F0914-75FE-524D-94F2-8DF0D90F2B3A}" type="presParOf" srcId="{3EA652E3-F97B-5243-924C-0305825DA9AF}" destId="{470D339C-4D81-F64F-A21B-3EDC189839CF}" srcOrd="1" destOrd="0" presId="urn:microsoft.com/office/officeart/2005/8/layout/hList7"/>
    <dgm:cxn modelId="{DB8DBF99-36C8-394F-BEB7-4C7E15C96B3C}" type="presParOf" srcId="{3EA652E3-F97B-5243-924C-0305825DA9AF}" destId="{8A9C7C7F-E0EB-794A-84ED-831437562D61}" srcOrd="2" destOrd="0" presId="urn:microsoft.com/office/officeart/2005/8/layout/hList7"/>
    <dgm:cxn modelId="{D940C89C-D2B3-F649-A2C2-2EA9EFCDD138}" type="presParOf" srcId="{3EA652E3-F97B-5243-924C-0305825DA9AF}" destId="{4642A049-7C65-9449-A482-F0352B2D6D00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841C3FB-D23E-4443-8B37-E22BB6AD9618}">
      <dsp:nvSpPr>
        <dsp:cNvPr id="0" name=""/>
        <dsp:cNvSpPr/>
      </dsp:nvSpPr>
      <dsp:spPr>
        <a:xfrm>
          <a:off x="2303" y="0"/>
          <a:ext cx="3584376" cy="463708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34696" tIns="234696" rIns="234696" bIns="234696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/>
            <a:t>One place for discovery and access</a:t>
          </a:r>
        </a:p>
      </dsp:txBody>
      <dsp:txXfrm>
        <a:off x="2303" y="1854835"/>
        <a:ext cx="3584376" cy="1854835"/>
      </dsp:txXfrm>
    </dsp:sp>
    <dsp:sp modelId="{8CE41299-518F-874F-84DF-9EE7464788D7}">
      <dsp:nvSpPr>
        <dsp:cNvPr id="0" name=""/>
        <dsp:cNvSpPr/>
      </dsp:nvSpPr>
      <dsp:spPr>
        <a:xfrm>
          <a:off x="1022416" y="278225"/>
          <a:ext cx="1544150" cy="1544150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0" r="-10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992E5A7E-288B-524A-96F4-C3442CE659E9}">
      <dsp:nvSpPr>
        <dsp:cNvPr id="0" name=""/>
        <dsp:cNvSpPr/>
      </dsp:nvSpPr>
      <dsp:spPr>
        <a:xfrm>
          <a:off x="3694211" y="0"/>
          <a:ext cx="3584376" cy="463708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-2232385"/>
                <a:satOff val="13449"/>
                <a:lumOff val="1078"/>
                <a:alphaOff val="0"/>
                <a:shade val="51000"/>
                <a:satMod val="130000"/>
              </a:schemeClr>
            </a:gs>
            <a:gs pos="80000">
              <a:schemeClr val="accent4">
                <a:hueOff val="-2232385"/>
                <a:satOff val="13449"/>
                <a:lumOff val="1078"/>
                <a:alphaOff val="0"/>
                <a:shade val="93000"/>
                <a:satMod val="130000"/>
              </a:schemeClr>
            </a:gs>
            <a:gs pos="100000">
              <a:schemeClr val="accent4">
                <a:hueOff val="-2232385"/>
                <a:satOff val="13449"/>
                <a:lumOff val="107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34696" tIns="234696" rIns="234696" bIns="234696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/>
            <a:t>One place for store, share, and preserve</a:t>
          </a:r>
        </a:p>
      </dsp:txBody>
      <dsp:txXfrm>
        <a:off x="3694211" y="1854835"/>
        <a:ext cx="3584376" cy="1854835"/>
      </dsp:txXfrm>
    </dsp:sp>
    <dsp:sp modelId="{FA9A7920-870C-124A-94D0-1A2D6DF46408}">
      <dsp:nvSpPr>
        <dsp:cNvPr id="0" name=""/>
        <dsp:cNvSpPr/>
      </dsp:nvSpPr>
      <dsp:spPr>
        <a:xfrm>
          <a:off x="4714324" y="278225"/>
          <a:ext cx="1544150" cy="1544150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B15F32C2-8668-7949-A96C-098698DBEB0C}">
      <dsp:nvSpPr>
        <dsp:cNvPr id="0" name=""/>
        <dsp:cNvSpPr/>
      </dsp:nvSpPr>
      <dsp:spPr>
        <a:xfrm>
          <a:off x="7386119" y="0"/>
          <a:ext cx="3584376" cy="463708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-4464770"/>
                <a:satOff val="26899"/>
                <a:lumOff val="2156"/>
                <a:alphaOff val="0"/>
                <a:shade val="51000"/>
                <a:satMod val="130000"/>
              </a:schemeClr>
            </a:gs>
            <a:gs pos="80000">
              <a:schemeClr val="accent4">
                <a:hueOff val="-4464770"/>
                <a:satOff val="26899"/>
                <a:lumOff val="2156"/>
                <a:alphaOff val="0"/>
                <a:shade val="93000"/>
                <a:satMod val="130000"/>
              </a:schemeClr>
            </a:gs>
            <a:gs pos="100000">
              <a:schemeClr val="accent4">
                <a:hueOff val="-4464770"/>
                <a:satOff val="26899"/>
                <a:lumOff val="215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34696" tIns="234696" rIns="234696" bIns="234696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/>
            <a:t>One place for execute analysis and processes</a:t>
          </a:r>
        </a:p>
      </dsp:txBody>
      <dsp:txXfrm>
        <a:off x="7386119" y="1854835"/>
        <a:ext cx="3584376" cy="1854835"/>
      </dsp:txXfrm>
    </dsp:sp>
    <dsp:sp modelId="{97B2CF9C-8D35-724A-B2AD-B2202591E73D}">
      <dsp:nvSpPr>
        <dsp:cNvPr id="0" name=""/>
        <dsp:cNvSpPr/>
      </dsp:nvSpPr>
      <dsp:spPr>
        <a:xfrm>
          <a:off x="8406232" y="278225"/>
          <a:ext cx="1544150" cy="1544150"/>
        </a:xfrm>
        <a:prstGeom prst="ellipse">
          <a:avLst/>
        </a:prstGeom>
        <a:blipFill dpi="0"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9B6EBEFB-B3D9-7746-B0F0-7D5577002EF8}">
      <dsp:nvSpPr>
        <dsp:cNvPr id="0" name=""/>
        <dsp:cNvSpPr/>
      </dsp:nvSpPr>
      <dsp:spPr>
        <a:xfrm>
          <a:off x="438912" y="3709670"/>
          <a:ext cx="10094976" cy="695563"/>
        </a:xfrm>
        <a:prstGeom prst="leftRightArrow">
          <a:avLst/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D376FAE-709C-D044-B6EF-2C36A256CFCF}">
      <dsp:nvSpPr>
        <dsp:cNvPr id="0" name=""/>
        <dsp:cNvSpPr/>
      </dsp:nvSpPr>
      <dsp:spPr>
        <a:xfrm>
          <a:off x="1999" y="124789"/>
          <a:ext cx="4264553" cy="255873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The first step enables users to identify interesting data collections, with free search, geographic and temporal criteria;</a:t>
          </a:r>
          <a:endParaRPr lang="en-IT" sz="2200" kern="1200" dirty="0"/>
        </a:p>
      </dsp:txBody>
      <dsp:txXfrm>
        <a:off x="76942" y="199732"/>
        <a:ext cx="4114667" cy="2408846"/>
      </dsp:txXfrm>
    </dsp:sp>
    <dsp:sp modelId="{2C6883F1-20AC-7C45-9837-696E1307C217}">
      <dsp:nvSpPr>
        <dsp:cNvPr id="0" name=""/>
        <dsp:cNvSpPr/>
      </dsp:nvSpPr>
      <dsp:spPr>
        <a:xfrm>
          <a:off x="4693008" y="875351"/>
          <a:ext cx="904085" cy="105760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/>
        </a:p>
      </dsp:txBody>
      <dsp:txXfrm>
        <a:off x="4693008" y="1086873"/>
        <a:ext cx="632860" cy="634565"/>
      </dsp:txXfrm>
    </dsp:sp>
    <dsp:sp modelId="{77A957AC-31D6-E440-B44C-2618152D713A}">
      <dsp:nvSpPr>
        <dsp:cNvPr id="0" name=""/>
        <dsp:cNvSpPr/>
      </dsp:nvSpPr>
      <dsp:spPr>
        <a:xfrm>
          <a:off x="5972374" y="124789"/>
          <a:ext cx="4264553" cy="255873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The second step enables users to drill down per interesting BDI to get more specific data sets at granule level, using again free search, geographic and temporal criteria</a:t>
          </a:r>
          <a:br>
            <a:rPr lang="en-US" sz="2200" kern="1200"/>
          </a:br>
          <a:endParaRPr lang="en-IT" sz="2200" kern="1200" dirty="0"/>
        </a:p>
      </dsp:txBody>
      <dsp:txXfrm>
        <a:off x="6047317" y="199732"/>
        <a:ext cx="4114667" cy="240884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D376FAE-709C-D044-B6EF-2C36A256CFCF}">
      <dsp:nvSpPr>
        <dsp:cNvPr id="0" name=""/>
        <dsp:cNvSpPr/>
      </dsp:nvSpPr>
      <dsp:spPr>
        <a:xfrm>
          <a:off x="8999" y="358981"/>
          <a:ext cx="2689718" cy="161383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Compose and submit shopping request at the granule level</a:t>
          </a:r>
          <a:endParaRPr lang="en-IT" sz="2400" kern="1200" dirty="0"/>
        </a:p>
      </dsp:txBody>
      <dsp:txXfrm>
        <a:off x="56266" y="406248"/>
        <a:ext cx="2595184" cy="1519297"/>
      </dsp:txXfrm>
    </dsp:sp>
    <dsp:sp modelId="{2C6883F1-20AC-7C45-9837-696E1307C217}">
      <dsp:nvSpPr>
        <dsp:cNvPr id="0" name=""/>
        <dsp:cNvSpPr/>
      </dsp:nvSpPr>
      <dsp:spPr>
        <a:xfrm>
          <a:off x="2967689" y="832371"/>
          <a:ext cx="570220" cy="66705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/>
        </a:p>
      </dsp:txBody>
      <dsp:txXfrm>
        <a:off x="2967689" y="965781"/>
        <a:ext cx="399154" cy="400230"/>
      </dsp:txXfrm>
    </dsp:sp>
    <dsp:sp modelId="{77A957AC-31D6-E440-B44C-2618152D713A}">
      <dsp:nvSpPr>
        <dsp:cNvPr id="0" name=""/>
        <dsp:cNvSpPr/>
      </dsp:nvSpPr>
      <dsp:spPr>
        <a:xfrm>
          <a:off x="3774604" y="358981"/>
          <a:ext cx="2689718" cy="161383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Retrieve the datasets by downloading from the Dashboard</a:t>
          </a:r>
          <a:endParaRPr lang="en-IT" sz="2400" kern="1200" dirty="0"/>
        </a:p>
      </dsp:txBody>
      <dsp:txXfrm>
        <a:off x="3821871" y="406248"/>
        <a:ext cx="2595184" cy="1519297"/>
      </dsp:txXfrm>
    </dsp:sp>
    <dsp:sp modelId="{D5111E57-3065-CD40-B0E1-C2E71704AB23}">
      <dsp:nvSpPr>
        <dsp:cNvPr id="0" name=""/>
        <dsp:cNvSpPr/>
      </dsp:nvSpPr>
      <dsp:spPr>
        <a:xfrm>
          <a:off x="6733295" y="832371"/>
          <a:ext cx="570220" cy="66705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/>
        </a:p>
      </dsp:txBody>
      <dsp:txXfrm>
        <a:off x="6733295" y="965781"/>
        <a:ext cx="399154" cy="400230"/>
      </dsp:txXfrm>
    </dsp:sp>
    <dsp:sp modelId="{037EA1AF-0BFB-D74F-B582-638D6107BD95}">
      <dsp:nvSpPr>
        <dsp:cNvPr id="0" name=""/>
        <dsp:cNvSpPr/>
      </dsp:nvSpPr>
      <dsp:spPr>
        <a:xfrm>
          <a:off x="7540210" y="358981"/>
          <a:ext cx="2689718" cy="161383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T" sz="2400" kern="1200" dirty="0"/>
            <a:t>Push datasets to the Blue-Cloud VRE Data Pool</a:t>
          </a:r>
        </a:p>
      </dsp:txBody>
      <dsp:txXfrm>
        <a:off x="7587477" y="406248"/>
        <a:ext cx="2595184" cy="151929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BD0C60F-914D-1143-B00D-C42E46FE72EB}">
      <dsp:nvSpPr>
        <dsp:cNvPr id="0" name=""/>
        <dsp:cNvSpPr/>
      </dsp:nvSpPr>
      <dsp:spPr>
        <a:xfrm>
          <a:off x="1499" y="223421"/>
          <a:ext cx="1952367" cy="1952367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/>
          <a:srcRect/>
          <a:stretch>
            <a:fillRect l="-5000" r="-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1C04940-416B-E245-BB8C-0324B25F1EC0}">
      <dsp:nvSpPr>
        <dsp:cNvPr id="0" name=""/>
        <dsp:cNvSpPr/>
      </dsp:nvSpPr>
      <dsp:spPr>
        <a:xfrm>
          <a:off x="319326" y="1394842"/>
          <a:ext cx="1952367" cy="19523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u="none" kern="1200" dirty="0"/>
            <a:t>File System</a:t>
          </a:r>
          <a:endParaRPr lang="en-IT" sz="24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900" b="0" i="1" kern="1200" dirty="0"/>
            <a:t>Fault-tolerant </a:t>
          </a:r>
          <a:endParaRPr lang="en-IT" sz="1900" b="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/>
            <a:t>F</a:t>
          </a:r>
          <a:r>
            <a:rPr lang="en-IT" sz="1900" kern="1200" dirty="0"/>
            <a:t>ully-replicated</a:t>
          </a:r>
        </a:p>
      </dsp:txBody>
      <dsp:txXfrm>
        <a:off x="376509" y="1452025"/>
        <a:ext cx="1838001" cy="1838001"/>
      </dsp:txXfrm>
    </dsp:sp>
    <dsp:sp modelId="{6879F9B6-09ED-4243-B4D4-4A7C88FDA49A}">
      <dsp:nvSpPr>
        <dsp:cNvPr id="0" name=""/>
        <dsp:cNvSpPr/>
      </dsp:nvSpPr>
      <dsp:spPr>
        <a:xfrm>
          <a:off x="2329936" y="965042"/>
          <a:ext cx="376069" cy="46912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900" kern="1200"/>
        </a:p>
      </dsp:txBody>
      <dsp:txXfrm>
        <a:off x="2329936" y="1058867"/>
        <a:ext cx="263248" cy="281476"/>
      </dsp:txXfrm>
    </dsp:sp>
    <dsp:sp modelId="{8EEB757B-0094-8146-9DB1-7B488D45BE6A}">
      <dsp:nvSpPr>
        <dsp:cNvPr id="0" name=""/>
        <dsp:cNvSpPr/>
      </dsp:nvSpPr>
      <dsp:spPr>
        <a:xfrm>
          <a:off x="3028350" y="223421"/>
          <a:ext cx="1952367" cy="1952367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49FC8CC-10A1-C443-8976-516F9BB26D7D}">
      <dsp:nvSpPr>
        <dsp:cNvPr id="0" name=""/>
        <dsp:cNvSpPr/>
      </dsp:nvSpPr>
      <dsp:spPr>
        <a:xfrm>
          <a:off x="3346177" y="1394842"/>
          <a:ext cx="1952367" cy="19523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Versioning </a:t>
          </a:r>
          <a:endParaRPr lang="en-IT" sz="2400" kern="1200" dirty="0"/>
        </a:p>
      </dsp:txBody>
      <dsp:txXfrm>
        <a:off x="3403360" y="1452025"/>
        <a:ext cx="1838001" cy="1838001"/>
      </dsp:txXfrm>
    </dsp:sp>
    <dsp:sp modelId="{D4E3CCF1-A6BB-4A49-A2E5-C7B2D748139E}">
      <dsp:nvSpPr>
        <dsp:cNvPr id="0" name=""/>
        <dsp:cNvSpPr/>
      </dsp:nvSpPr>
      <dsp:spPr>
        <a:xfrm>
          <a:off x="5356786" y="965042"/>
          <a:ext cx="376069" cy="46912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900" kern="1200"/>
        </a:p>
      </dsp:txBody>
      <dsp:txXfrm>
        <a:off x="5356786" y="1058867"/>
        <a:ext cx="263248" cy="281476"/>
      </dsp:txXfrm>
    </dsp:sp>
    <dsp:sp modelId="{96B99874-7BBC-AA47-9E07-1B5789316843}">
      <dsp:nvSpPr>
        <dsp:cNvPr id="0" name=""/>
        <dsp:cNvSpPr/>
      </dsp:nvSpPr>
      <dsp:spPr>
        <a:xfrm>
          <a:off x="6055200" y="223421"/>
          <a:ext cx="1952367" cy="1952367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82D0176-5BDA-9F44-BDA0-D6488A3D5B40}">
      <dsp:nvSpPr>
        <dsp:cNvPr id="0" name=""/>
        <dsp:cNvSpPr/>
      </dsp:nvSpPr>
      <dsp:spPr>
        <a:xfrm>
          <a:off x="6373028" y="1394842"/>
          <a:ext cx="1952367" cy="19523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Provenance</a:t>
          </a:r>
          <a:endParaRPr lang="en-IT" sz="2400" kern="1200" dirty="0"/>
        </a:p>
      </dsp:txBody>
      <dsp:txXfrm>
        <a:off x="6430211" y="1452025"/>
        <a:ext cx="1838001" cy="1838001"/>
      </dsp:txXfrm>
    </dsp:sp>
    <dsp:sp modelId="{2DF1B082-BF3C-A841-B841-FAFA750D8C6B}">
      <dsp:nvSpPr>
        <dsp:cNvPr id="0" name=""/>
        <dsp:cNvSpPr/>
      </dsp:nvSpPr>
      <dsp:spPr>
        <a:xfrm>
          <a:off x="8383637" y="965042"/>
          <a:ext cx="376069" cy="46912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900" kern="1200"/>
        </a:p>
      </dsp:txBody>
      <dsp:txXfrm>
        <a:off x="8383637" y="1058867"/>
        <a:ext cx="263248" cy="281476"/>
      </dsp:txXfrm>
    </dsp:sp>
    <dsp:sp modelId="{6A58E011-C93B-9144-A894-50AD9FF4C82E}">
      <dsp:nvSpPr>
        <dsp:cNvPr id="0" name=""/>
        <dsp:cNvSpPr/>
      </dsp:nvSpPr>
      <dsp:spPr>
        <a:xfrm>
          <a:off x="9082051" y="223421"/>
          <a:ext cx="1952367" cy="1952367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03C544A-1EDE-D24B-9D6A-12E5F52F2FB2}">
      <dsp:nvSpPr>
        <dsp:cNvPr id="0" name=""/>
        <dsp:cNvSpPr/>
      </dsp:nvSpPr>
      <dsp:spPr>
        <a:xfrm>
          <a:off x="9399878" y="1394842"/>
          <a:ext cx="1952367" cy="19523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Controlled Sharing</a:t>
          </a:r>
        </a:p>
      </dsp:txBody>
      <dsp:txXfrm>
        <a:off x="9457061" y="1452025"/>
        <a:ext cx="1838001" cy="183800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ADC32D1-7AE6-BF46-B952-A1504976DB75}">
      <dsp:nvSpPr>
        <dsp:cNvPr id="0" name=""/>
        <dsp:cNvSpPr/>
      </dsp:nvSpPr>
      <dsp:spPr>
        <a:xfrm>
          <a:off x="0" y="18876"/>
          <a:ext cx="6967955" cy="1042470"/>
        </a:xfrm>
        <a:prstGeom prst="roundRect">
          <a:avLst/>
        </a:prstGeom>
        <a:solidFill>
          <a:srgbClr val="395C8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700" kern="1200" dirty="0"/>
            <a:t>Just one </a:t>
          </a:r>
          <a:r>
            <a:rPr lang="en-GB" sz="2700" b="1" kern="1200" dirty="0"/>
            <a:t>Workspace</a:t>
          </a:r>
          <a:r>
            <a:rPr lang="en-GB" sz="2700" kern="1200" dirty="0"/>
            <a:t> across all different services</a:t>
          </a:r>
          <a:endParaRPr lang="en-IT" sz="2700" kern="1200" dirty="0"/>
        </a:p>
      </dsp:txBody>
      <dsp:txXfrm>
        <a:off x="50889" y="69765"/>
        <a:ext cx="6866177" cy="940692"/>
      </dsp:txXfrm>
    </dsp:sp>
    <dsp:sp modelId="{1D305104-3575-0E42-9BEF-ED32CD9E49B4}">
      <dsp:nvSpPr>
        <dsp:cNvPr id="0" name=""/>
        <dsp:cNvSpPr/>
      </dsp:nvSpPr>
      <dsp:spPr>
        <a:xfrm>
          <a:off x="0" y="1061346"/>
          <a:ext cx="6967955" cy="13693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1233" tIns="34290" rIns="192024" bIns="34290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GB" sz="2100" kern="1200"/>
            <a:t>VLab</a:t>
          </a:r>
          <a:endParaRPr lang="en-IT" sz="2100" kern="120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GB" sz="2100" kern="1200"/>
            <a:t>Rstudio</a:t>
          </a:r>
          <a:endParaRPr lang="en-IT" sz="2100" kern="120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GB" sz="2100" kern="1200"/>
            <a:t>JupyterHub notebooks</a:t>
          </a:r>
          <a:endParaRPr lang="en-IT" sz="2100" kern="120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GB" sz="2100" kern="1200"/>
            <a:t>Analytics Engine </a:t>
          </a:r>
          <a:endParaRPr lang="en-IT" sz="2100" kern="1200"/>
        </a:p>
      </dsp:txBody>
      <dsp:txXfrm>
        <a:off x="0" y="1061346"/>
        <a:ext cx="6967955" cy="1369305"/>
      </dsp:txXfrm>
    </dsp:sp>
    <dsp:sp modelId="{4FA1E4D1-487A-8848-8A83-EABE3A746DAF}">
      <dsp:nvSpPr>
        <dsp:cNvPr id="0" name=""/>
        <dsp:cNvSpPr/>
      </dsp:nvSpPr>
      <dsp:spPr>
        <a:xfrm>
          <a:off x="0" y="2430651"/>
          <a:ext cx="6967955" cy="1042470"/>
        </a:xfrm>
        <a:prstGeom prst="roundRect">
          <a:avLst/>
        </a:prstGeom>
        <a:solidFill>
          <a:srgbClr val="34A8E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700" kern="1200" dirty="0"/>
            <a:t>Just one </a:t>
          </a:r>
          <a:r>
            <a:rPr lang="en-GB" sz="2700" b="1" kern="1200" dirty="0"/>
            <a:t>Workspace</a:t>
          </a:r>
          <a:r>
            <a:rPr lang="en-GB" sz="2700" kern="1200" dirty="0"/>
            <a:t> where to store data, script, notebooks, computational methods </a:t>
          </a:r>
          <a:endParaRPr lang="en-IT" sz="2700" kern="1200" dirty="0"/>
        </a:p>
      </dsp:txBody>
      <dsp:txXfrm>
        <a:off x="50889" y="2481540"/>
        <a:ext cx="6866177" cy="940692"/>
      </dsp:txXfrm>
    </dsp:sp>
    <dsp:sp modelId="{6A021D19-0C80-CF40-A217-09FFB8CE55E4}">
      <dsp:nvSpPr>
        <dsp:cNvPr id="0" name=""/>
        <dsp:cNvSpPr/>
      </dsp:nvSpPr>
      <dsp:spPr>
        <a:xfrm>
          <a:off x="0" y="3473121"/>
          <a:ext cx="6967955" cy="10339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1233" tIns="34290" rIns="192024" bIns="34290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GB" sz="2100" kern="1200"/>
            <a:t>Private</a:t>
          </a:r>
          <a:endParaRPr lang="en-IT" sz="2100" kern="120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GB" sz="2100" kern="1200"/>
            <a:t>Shared with your colleagues </a:t>
          </a:r>
          <a:endParaRPr lang="en-IT" sz="2100" kern="120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GB" sz="2100" kern="1200"/>
            <a:t>Shared with all Vlab members</a:t>
          </a:r>
          <a:endParaRPr lang="en-IT" sz="2100" kern="1200"/>
        </a:p>
      </dsp:txBody>
      <dsp:txXfrm>
        <a:off x="0" y="3473121"/>
        <a:ext cx="6967955" cy="1033964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A0AA512-5983-E743-9255-28FB8982A18C}">
      <dsp:nvSpPr>
        <dsp:cNvPr id="0" name=""/>
        <dsp:cNvSpPr/>
      </dsp:nvSpPr>
      <dsp:spPr>
        <a:xfrm>
          <a:off x="563287" y="0"/>
          <a:ext cx="855455" cy="475253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Technical Knowledge</a:t>
          </a:r>
        </a:p>
      </dsp:txBody>
      <dsp:txXfrm>
        <a:off x="577207" y="13920"/>
        <a:ext cx="827615" cy="447413"/>
      </dsp:txXfrm>
    </dsp:sp>
    <dsp:sp modelId="{AD6052B7-01F7-8B45-A2F0-7E7E06ADAE91}">
      <dsp:nvSpPr>
        <dsp:cNvPr id="0" name=""/>
        <dsp:cNvSpPr/>
      </dsp:nvSpPr>
      <dsp:spPr>
        <a:xfrm>
          <a:off x="1798945" y="0"/>
          <a:ext cx="855455" cy="475253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Services</a:t>
          </a:r>
        </a:p>
      </dsp:txBody>
      <dsp:txXfrm>
        <a:off x="1812865" y="13920"/>
        <a:ext cx="827615" cy="447413"/>
      </dsp:txXfrm>
    </dsp:sp>
    <dsp:sp modelId="{0947EAD5-6E17-174C-BA88-E14896E5AE3F}">
      <dsp:nvSpPr>
        <dsp:cNvPr id="0" name=""/>
        <dsp:cNvSpPr/>
      </dsp:nvSpPr>
      <dsp:spPr>
        <a:xfrm>
          <a:off x="1430624" y="2019825"/>
          <a:ext cx="356439" cy="356439"/>
        </a:xfrm>
        <a:prstGeom prst="triangle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8A3DD8-6E34-D44F-8624-3A8BE90BE69F}">
      <dsp:nvSpPr>
        <dsp:cNvPr id="0" name=""/>
        <dsp:cNvSpPr/>
      </dsp:nvSpPr>
      <dsp:spPr>
        <a:xfrm rot="240000">
          <a:off x="539198" y="1867086"/>
          <a:ext cx="2139291" cy="149593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3E7240E-05D9-D644-BB47-6B02E1B3F455}">
      <dsp:nvSpPr>
        <dsp:cNvPr id="0" name=""/>
        <dsp:cNvSpPr/>
      </dsp:nvSpPr>
      <dsp:spPr>
        <a:xfrm rot="240000">
          <a:off x="1823656" y="1493065"/>
          <a:ext cx="853557" cy="39767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+ services</a:t>
          </a:r>
        </a:p>
      </dsp:txBody>
      <dsp:txXfrm>
        <a:off x="1843069" y="1512478"/>
        <a:ext cx="814731" cy="358844"/>
      </dsp:txXfrm>
    </dsp:sp>
    <dsp:sp modelId="{E9BB716B-8C64-9948-BFCB-02BF517FA666}">
      <dsp:nvSpPr>
        <dsp:cNvPr id="0" name=""/>
        <dsp:cNvSpPr/>
      </dsp:nvSpPr>
      <dsp:spPr>
        <a:xfrm rot="240000">
          <a:off x="1854548" y="1065337"/>
          <a:ext cx="853557" cy="39767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+ resources</a:t>
          </a:r>
        </a:p>
      </dsp:txBody>
      <dsp:txXfrm>
        <a:off x="1873961" y="1084750"/>
        <a:ext cx="814731" cy="358844"/>
      </dsp:txXfrm>
    </dsp:sp>
    <dsp:sp modelId="{C23A61C3-FE36-9F41-972F-FFCF163AEC38}">
      <dsp:nvSpPr>
        <dsp:cNvPr id="0" name=""/>
        <dsp:cNvSpPr/>
      </dsp:nvSpPr>
      <dsp:spPr>
        <a:xfrm rot="240000">
          <a:off x="1885439" y="647115"/>
          <a:ext cx="853557" cy="39767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+ collaboration</a:t>
          </a:r>
        </a:p>
      </dsp:txBody>
      <dsp:txXfrm>
        <a:off x="1904852" y="666528"/>
        <a:ext cx="814731" cy="358844"/>
      </dsp:txXfrm>
    </dsp:sp>
    <dsp:sp modelId="{2E2E419A-BAAF-8F46-A7EC-AE091F775B7B}">
      <dsp:nvSpPr>
        <dsp:cNvPr id="0" name=""/>
        <dsp:cNvSpPr/>
      </dsp:nvSpPr>
      <dsp:spPr>
        <a:xfrm rot="240000">
          <a:off x="599880" y="1407519"/>
          <a:ext cx="853557" cy="39767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as on your desktop</a:t>
          </a:r>
        </a:p>
      </dsp:txBody>
      <dsp:txXfrm>
        <a:off x="619293" y="1426932"/>
        <a:ext cx="814731" cy="358844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48465F6-ECC4-4C4F-9B9A-E91739271C15}">
      <dsp:nvSpPr>
        <dsp:cNvPr id="0" name=""/>
        <dsp:cNvSpPr/>
      </dsp:nvSpPr>
      <dsp:spPr>
        <a:xfrm>
          <a:off x="2558" y="0"/>
          <a:ext cx="2681585" cy="463708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92024" rIns="192024" bIns="192024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700" kern="1200" dirty="0"/>
            <a:t>Collaboration</a:t>
          </a:r>
          <a:endParaRPr lang="en-IT" sz="2700" kern="1200" dirty="0"/>
        </a:p>
      </dsp:txBody>
      <dsp:txXfrm>
        <a:off x="2558" y="1854835"/>
        <a:ext cx="2681585" cy="1854835"/>
      </dsp:txXfrm>
    </dsp:sp>
    <dsp:sp modelId="{FCE08F76-61CB-184D-BE02-564A85329653}">
      <dsp:nvSpPr>
        <dsp:cNvPr id="0" name=""/>
        <dsp:cNvSpPr/>
      </dsp:nvSpPr>
      <dsp:spPr>
        <a:xfrm>
          <a:off x="571275" y="278225"/>
          <a:ext cx="1544150" cy="1544150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3000" r="-23000"/>
          </a:stretch>
        </a:blipFill>
        <a:ln>
          <a:solidFill>
            <a:schemeClr val="accent1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0F7BE8D8-B879-1141-8D2B-8CE2AF8F0540}">
      <dsp:nvSpPr>
        <dsp:cNvPr id="0" name=""/>
        <dsp:cNvSpPr/>
      </dsp:nvSpPr>
      <dsp:spPr>
        <a:xfrm>
          <a:off x="2764591" y="0"/>
          <a:ext cx="2681585" cy="463708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92024" rIns="192024" bIns="192024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700" kern="1200" dirty="0"/>
            <a:t>Sharing </a:t>
          </a:r>
          <a:endParaRPr lang="en-IT" sz="2700" kern="1200" dirty="0"/>
        </a:p>
      </dsp:txBody>
      <dsp:txXfrm>
        <a:off x="2764591" y="1854835"/>
        <a:ext cx="2681585" cy="1854835"/>
      </dsp:txXfrm>
    </dsp:sp>
    <dsp:sp modelId="{FDDB666D-C606-C041-A1F8-C93EE2E5F4BB}">
      <dsp:nvSpPr>
        <dsp:cNvPr id="0" name=""/>
        <dsp:cNvSpPr/>
      </dsp:nvSpPr>
      <dsp:spPr>
        <a:xfrm>
          <a:off x="3333308" y="278225"/>
          <a:ext cx="1544150" cy="1544150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>
          <a:solidFill>
            <a:schemeClr val="accent1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A8B2FF69-B684-0A4D-B36F-D2D34F49009C}">
      <dsp:nvSpPr>
        <dsp:cNvPr id="0" name=""/>
        <dsp:cNvSpPr/>
      </dsp:nvSpPr>
      <dsp:spPr>
        <a:xfrm>
          <a:off x="5526623" y="0"/>
          <a:ext cx="2681585" cy="463708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92024" rIns="192024" bIns="192024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700" kern="1200" dirty="0"/>
            <a:t>Reuse</a:t>
          </a:r>
          <a:endParaRPr lang="en-IT" sz="2700" kern="1200" dirty="0"/>
        </a:p>
      </dsp:txBody>
      <dsp:txXfrm>
        <a:off x="5526623" y="1854835"/>
        <a:ext cx="2681585" cy="1854835"/>
      </dsp:txXfrm>
    </dsp:sp>
    <dsp:sp modelId="{45D3CEA5-3ED6-D745-9F1B-63BD5544520C}">
      <dsp:nvSpPr>
        <dsp:cNvPr id="0" name=""/>
        <dsp:cNvSpPr/>
      </dsp:nvSpPr>
      <dsp:spPr>
        <a:xfrm>
          <a:off x="6095341" y="278225"/>
          <a:ext cx="1544150" cy="1544150"/>
        </a:xfrm>
        <a:prstGeom prst="ellipse">
          <a:avLst/>
        </a:prstGeom>
        <a:blipFill dpi="0" rotWithShape="1">
          <a:blip xmlns:r="http://schemas.openxmlformats.org/officeDocument/2006/relationships" r:embed="rId3"/>
          <a:srcRect/>
          <a:stretch>
            <a:fillRect t="28666" b="28666"/>
          </a:stretch>
        </a:blipFill>
        <a:ln>
          <a:solidFill>
            <a:schemeClr val="accent1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B81730BF-1A78-1548-8D4F-0BB35BD146D0}">
      <dsp:nvSpPr>
        <dsp:cNvPr id="0" name=""/>
        <dsp:cNvSpPr/>
      </dsp:nvSpPr>
      <dsp:spPr>
        <a:xfrm>
          <a:off x="8288656" y="0"/>
          <a:ext cx="2681585" cy="463708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92024" rIns="192024" bIns="192024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700" kern="1200" dirty="0"/>
            <a:t>Reproducibility  </a:t>
          </a:r>
          <a:endParaRPr lang="en-IT" sz="2700" kern="1200" dirty="0"/>
        </a:p>
      </dsp:txBody>
      <dsp:txXfrm>
        <a:off x="8288656" y="1854835"/>
        <a:ext cx="2681585" cy="1854835"/>
      </dsp:txXfrm>
    </dsp:sp>
    <dsp:sp modelId="{4642A049-7C65-9449-A482-F0352B2D6D00}">
      <dsp:nvSpPr>
        <dsp:cNvPr id="0" name=""/>
        <dsp:cNvSpPr/>
      </dsp:nvSpPr>
      <dsp:spPr>
        <a:xfrm>
          <a:off x="8857373" y="278225"/>
          <a:ext cx="1544150" cy="1544150"/>
        </a:xfrm>
        <a:prstGeom prst="ellipse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  <a:ln>
          <a:solidFill>
            <a:schemeClr val="accent1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2F3E8206-6B91-F649-9CB8-29DD32138C20}">
      <dsp:nvSpPr>
        <dsp:cNvPr id="0" name=""/>
        <dsp:cNvSpPr/>
      </dsp:nvSpPr>
      <dsp:spPr>
        <a:xfrm>
          <a:off x="438912" y="3709670"/>
          <a:ext cx="10094976" cy="695563"/>
        </a:xfrm>
        <a:prstGeom prst="leftRightArrow">
          <a:avLst/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Process10">
  <dgm:title val=""/>
  <dgm:desc val=""/>
  <dgm:catLst>
    <dgm:cat type="process" pri="3000"/>
    <dgm:cat type="picture" pri="30000"/>
    <dgm:cat type="pictureconvert" pri="3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op="equ" fact="0.3333"/>
      <dgm:constr type="primFontSz" for="des" forName="txNode" op="equ" val="65"/>
      <dgm:constr type="primFontSz" for="des" forName="connTx" op="equ" val="55"/>
      <dgm:constr type="primFontSz" for="des" forName="connTx" refType="primFontSz" refFor="des" refForName="txNode" op="lte" fact="0.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imagSh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 refType="w" fact="0.14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if>
          <dgm:else name="Name7">
            <dgm:constrLst>
              <dgm:constr type="l" for="ch" forName="imagSh" refType="w" fact="0.14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else>
        </dgm:choose>
        <dgm:ruleLst/>
        <dgm:layoutNode name="imagSh" styleLbl="b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x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imagSh"/>
            <dgm:param type="dstNode" val="imagSh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35"/>
            <dgm:constr type="endPad" refType="connDist" fact="0.3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balance1">
  <dgm:title val=""/>
  <dgm:desc val=""/>
  <dgm:catLst>
    <dgm:cat type="relationship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25" srcId="2" destId="23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2"/>
        <dgm:pt modelId="21"/>
        <dgm:pt modelId="22"/>
        <dgm:pt modelId="23"/>
      </dgm:ptLst>
      <dgm:cxnLst>
        <dgm:cxn modelId="4" srcId="0" destId="1" srcOrd="0" destOrd="0"/>
        <dgm:cxn modelId="5" srcId="0" destId="2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25" srcId="2" destId="21" srcOrd="0" destOrd="0"/>
        <dgm:cxn modelId="26" srcId="2" destId="22" srcOrd="0" destOrd="0"/>
        <dgm:cxn modelId="27" srcId="2" destId="23" srcOrd="0" destOrd="0"/>
      </dgm:cxnLst>
      <dgm:bg/>
      <dgm:whole/>
    </dgm:dataModel>
  </dgm:clrData>
  <dgm:layoutNode name="outerComposite">
    <dgm:varLst>
      <dgm:chMax val="2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>
      <dgm:constr type="h" for="ch" forName="parentComposite" refType="h" refFor="ch" refForName="dummyMaxCanvas" op="equ" fact="0.2"/>
      <dgm:constr type="t" for="ch" forName="parentComposite"/>
      <dgm:constr type="h" for="ch" forName="childrenComposite" refType="h" refFor="ch" refForName="dummyMaxCanvas" op="equ" fact="0.8"/>
      <dgm:constr type="t" for="ch" forName="childrenComposite" refType="h" refFor="ch" refForName="dummyMaxCanvas" fact="0.2"/>
    </dgm:constrLst>
    <dgm:ruleLst/>
    <dgm:layoutNode name="dummyMaxCanvas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arentComposite">
      <dgm:alg type="composite"/>
      <dgm:shape xmlns:r="http://schemas.openxmlformats.org/officeDocument/2006/relationships" r:blip="">
        <dgm:adjLst/>
      </dgm:shape>
      <dgm:presOf/>
      <dgm:constrLst>
        <dgm:constr type="w" for="ch" forName="parent1" refType="w" fact="0.36"/>
        <dgm:constr type="ctrX" for="ch" forName="parent1" refType="w" fact="0.24"/>
        <dgm:constr type="w" for="ch" forName="parent2" refType="w" fact="0.36"/>
        <dgm:constr type="ctrX" for="ch" forName="parent2" refType="w" fact="0.76"/>
        <dgm:constr type="primFontSz" for="ch" ptType="node" op="equ"/>
      </dgm:constrLst>
      <dgm:ruleLst/>
      <dgm:layoutNode name="parent1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arent2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st="2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</dgm:layoutNode>
    <dgm:layoutNode name="childrenComposite">
      <dgm:alg type="composite"/>
      <dgm:shape xmlns:r="http://schemas.openxmlformats.org/officeDocument/2006/relationships" r:blip="">
        <dgm:adjLst/>
      </dgm:shape>
      <dgm:presOf/>
      <dgm:constrLst>
        <dgm:constr type="primFontSz" for="ch" ptType="node" op="equ" val="65"/>
        <dgm:constr type="w" for="ch" forName="fulcrum" refType="w" fact="0.15"/>
        <dgm:constr type="h" for="ch" forName="fulcrum" refType="w" refFor="ch" refForName="fulcrum"/>
        <dgm:constr type="b" for="ch" forName="fulcrum" refType="h"/>
        <dgm:constr type="ctrX" for="ch" forName="fulcrum" refType="w" fact="0.5"/>
        <dgm:constr type="w" for="ch" forName="balance_00" refType="w" fact="0.9"/>
        <dgm:constr type="h" for="ch" forName="balance_00" refType="h" fact="0.076"/>
        <dgm:constr type="b" for="ch" forName="balance_00" refType="h" fact="0.81"/>
        <dgm:constr type="ctrX" for="ch" forName="balance_00" refType="w" fact="0.5"/>
        <dgm:constr type="w" for="ch" forName="balance_01" refType="w"/>
        <dgm:constr type="h" for="ch" forName="balance_01" refType="h" fact="0.157"/>
        <dgm:constr type="b" for="ch" forName="balance_01" refType="h" fact="0.85"/>
        <dgm:constr type="ctrX" for="ch" forName="balance_01" refType="w" fact="0.5"/>
        <dgm:constr type="w" for="ch" forName="balance_02" refType="w"/>
        <dgm:constr type="h" for="ch" forName="balance_02" refType="h" fact="0.157"/>
        <dgm:constr type="b" for="ch" forName="balance_02" refType="h" fact="0.85"/>
        <dgm:constr type="ctrX" for="ch" forName="balance_02" refType="w" fact="0.5"/>
        <dgm:constr type="w" for="ch" forName="balance_03" refType="w"/>
        <dgm:constr type="h" for="ch" forName="balance_03" refType="h" fact="0.157"/>
        <dgm:constr type="b" for="ch" forName="balance_03" refType="h" fact="0.85"/>
        <dgm:constr type="ctrX" for="ch" forName="balance_03" refType="w" fact="0.5"/>
        <dgm:constr type="w" for="ch" forName="balance_04" refType="w"/>
        <dgm:constr type="h" for="ch" forName="balance_04" refType="h" fact="0.157"/>
        <dgm:constr type="b" for="ch" forName="balance_04" refType="h" fact="0.85"/>
        <dgm:constr type="ctrX" for="ch" forName="balance_04" refType="w" fact="0.5"/>
        <dgm:constr type="w" for="ch" forName="balance_10" refType="w"/>
        <dgm:constr type="h" for="ch" forName="balance_10" refType="h" fact="0.157"/>
        <dgm:constr type="b" for="ch" forName="balance_10" refType="h" fact="0.85"/>
        <dgm:constr type="ctrX" for="ch" forName="balance_10" refType="w" fact="0.5"/>
        <dgm:constr type="w" for="ch" forName="balance_11" refType="w" fact="0.9"/>
        <dgm:constr type="h" for="ch" forName="balance_11" refType="h" fact="0.076"/>
        <dgm:constr type="b" for="ch" forName="balance_11" refType="h" fact="0.81"/>
        <dgm:constr type="ctrX" for="ch" forName="balance_11" refType="w" fact="0.5"/>
        <dgm:constr type="w" for="ch" forName="balance_12" refType="w"/>
        <dgm:constr type="h" for="ch" forName="balance_12" refType="h" fact="0.157"/>
        <dgm:constr type="b" for="ch" forName="balance_12" refType="h" fact="0.85"/>
        <dgm:constr type="ctrX" for="ch" forName="balance_12" refType="w" fact="0.5"/>
        <dgm:constr type="w" for="ch" forName="balance_13" refType="w"/>
        <dgm:constr type="h" for="ch" forName="balance_13" refType="h" fact="0.157"/>
        <dgm:constr type="b" for="ch" forName="balance_13" refType="h" fact="0.85"/>
        <dgm:constr type="ctrX" for="ch" forName="balance_13" refType="w" fact="0.5"/>
        <dgm:constr type="w" for="ch" forName="balance_14" refType="w"/>
        <dgm:constr type="h" for="ch" forName="balance_14" refType="h" fact="0.157"/>
        <dgm:constr type="b" for="ch" forName="balance_14" refType="h" fact="0.85"/>
        <dgm:constr type="ctrX" for="ch" forName="balance_14" refType="w" fact="0.5"/>
        <dgm:constr type="w" for="ch" forName="balance_20" refType="w"/>
        <dgm:constr type="h" for="ch" forName="balance_20" refType="h" fact="0.157"/>
        <dgm:constr type="b" for="ch" forName="balance_20" refType="h" fact="0.85"/>
        <dgm:constr type="ctrX" for="ch" forName="balance_20" refType="w" fact="0.5"/>
        <dgm:constr type="w" for="ch" forName="balance_21" refType="w"/>
        <dgm:constr type="h" for="ch" forName="balance_21" refType="h" fact="0.157"/>
        <dgm:constr type="b" for="ch" forName="balance_21" refType="h" fact="0.85"/>
        <dgm:constr type="ctrX" for="ch" forName="balance_21" refType="w" fact="0.5"/>
        <dgm:constr type="w" for="ch" forName="balance_22" refType="w" fact="0.9"/>
        <dgm:constr type="h" for="ch" forName="balance_22" refType="h" fact="0.076"/>
        <dgm:constr type="b" for="ch" forName="balance_22" refType="h" fact="0.81"/>
        <dgm:constr type="ctrX" for="ch" forName="balance_22" refType="w" fact="0.5"/>
        <dgm:constr type="w" for="ch" forName="balance_23" refType="w"/>
        <dgm:constr type="h" for="ch" forName="balance_23" refType="h" fact="0.157"/>
        <dgm:constr type="b" for="ch" forName="balance_23" refType="h" fact="0.85"/>
        <dgm:constr type="ctrX" for="ch" forName="balance_23" refType="w" fact="0.5"/>
        <dgm:constr type="w" for="ch" forName="balance_24" refType="w"/>
        <dgm:constr type="h" for="ch" forName="balance_24" refType="h" fact="0.157"/>
        <dgm:constr type="b" for="ch" forName="balance_24" refType="h" fact="0.85"/>
        <dgm:constr type="ctrX" for="ch" forName="balance_24" refType="w" fact="0.5"/>
        <dgm:constr type="w" for="ch" forName="balance_30" refType="w"/>
        <dgm:constr type="h" for="ch" forName="balance_30" refType="h" fact="0.157"/>
        <dgm:constr type="b" for="ch" forName="balance_30" refType="h" fact="0.85"/>
        <dgm:constr type="ctrX" for="ch" forName="balance_30" refType="w" fact="0.5"/>
        <dgm:constr type="w" for="ch" forName="balance_31" refType="w"/>
        <dgm:constr type="h" for="ch" forName="balance_31" refType="h" fact="0.157"/>
        <dgm:constr type="b" for="ch" forName="balance_31" refType="h" fact="0.85"/>
        <dgm:constr type="ctrX" for="ch" forName="balance_31" refType="w" fact="0.5"/>
        <dgm:constr type="w" for="ch" forName="balance_32" refType="w"/>
        <dgm:constr type="h" for="ch" forName="balance_32" refType="h" fact="0.157"/>
        <dgm:constr type="b" for="ch" forName="balance_32" refType="h" fact="0.85"/>
        <dgm:constr type="ctrX" for="ch" forName="balance_32" refType="w" fact="0.5"/>
        <dgm:constr type="w" for="ch" forName="balance_33" refType="w" fact="0.9"/>
        <dgm:constr type="h" for="ch" forName="balance_33" refType="h" fact="0.076"/>
        <dgm:constr type="b" for="ch" forName="balance_33" refType="h" fact="0.81"/>
        <dgm:constr type="ctrX" for="ch" forName="balance_33" refType="w" fact="0.5"/>
        <dgm:constr type="w" for="ch" forName="balance_34" refType="w"/>
        <dgm:constr type="h" for="ch" forName="balance_34" refType="h" fact="0.157"/>
        <dgm:constr type="b" for="ch" forName="balance_34" refType="h" fact="0.85"/>
        <dgm:constr type="ctrX" for="ch" forName="balance_34" refType="w" fact="0.5"/>
        <dgm:constr type="w" for="ch" forName="balance_40" refType="w"/>
        <dgm:constr type="h" for="ch" forName="balance_40" refType="h" fact="0.157"/>
        <dgm:constr type="b" for="ch" forName="balance_40" refType="h" fact="0.85"/>
        <dgm:constr type="ctrX" for="ch" forName="balance_40" refType="w" fact="0.5"/>
        <dgm:constr type="w" for="ch" forName="balance_41" refType="w"/>
        <dgm:constr type="h" for="ch" forName="balance_41" refType="h" fact="0.157"/>
        <dgm:constr type="b" for="ch" forName="balance_41" refType="h" fact="0.85"/>
        <dgm:constr type="ctrX" for="ch" forName="balance_41" refType="w" fact="0.5"/>
        <dgm:constr type="w" for="ch" forName="balance_42" refType="w"/>
        <dgm:constr type="h" for="ch" forName="balance_42" refType="h" fact="0.157"/>
        <dgm:constr type="b" for="ch" forName="balance_42" refType="h" fact="0.85"/>
        <dgm:constr type="ctrX" for="ch" forName="balance_42" refType="w" fact="0.5"/>
        <dgm:constr type="w" for="ch" forName="balance_43" refType="w"/>
        <dgm:constr type="h" for="ch" forName="balance_43" refType="h" fact="0.157"/>
        <dgm:constr type="b" for="ch" forName="balance_43" refType="h" fact="0.85"/>
        <dgm:constr type="ctrX" for="ch" forName="balance_43" refType="w" fact="0.5"/>
        <dgm:constr type="w" for="ch" forName="balance_44" refType="w" fact="0.9"/>
        <dgm:constr type="h" for="ch" forName="balance_44" refType="h" fact="0.076"/>
        <dgm:constr type="b" for="ch" forName="balance_44" refType="h" fact="0.81"/>
        <dgm:constr type="ctrX" for="ch" forName="balance_44" refType="w" fact="0.5"/>
        <dgm:constr type="w" for="ch" forName="right_01_1" refType="w" fact="0.4"/>
        <dgm:constr type="h" for="ch" forName="right_01_1" refType="h" fact="0.7"/>
        <dgm:constr type="b" for="ch" forName="right_01_1" refType="h" fact="0.76"/>
        <dgm:constr type="ctrX" for="ch" forName="right_01_1" refType="w" fact="0.78"/>
        <dgm:constr type="w" for="ch" forName="left_10_1" refType="w" fact="0.4"/>
        <dgm:constr type="h" for="ch" forName="left_10_1" refType="h" fact="0.7"/>
        <dgm:constr type="b" for="ch" forName="left_10_1" refType="h" fact="0.76"/>
        <dgm:constr type="ctrX" for="ch" forName="left_10_1" refType="w" fact="0.22"/>
        <dgm:constr type="w" for="ch" forName="right_11_1" refType="w" fact="0.36"/>
        <dgm:constr type="h" for="ch" forName="right_11_1" refType="h" fact="0.67"/>
        <dgm:constr type="b" for="ch" forName="right_11_1" refType="h" fact="0.725"/>
        <dgm:constr type="ctrX" for="ch" forName="right_11_1" refType="w" fact="0.76"/>
        <dgm:constr type="w" for="ch" forName="left_11_1" refType="w" fact="0.36"/>
        <dgm:constr type="h" for="ch" forName="left_11_1" refType="h" fact="0.67"/>
        <dgm:constr type="b" for="ch" forName="left_11_1" refType="h" fact="0.725"/>
        <dgm:constr type="ctrX" for="ch" forName="left_11_1" refType="w" fact="0.24"/>
        <dgm:constr type="w" for="ch" forName="right_02_1" refType="w" fact="0.388"/>
        <dgm:constr type="h" for="ch" forName="right_02_1" refType="h" fact="0.36"/>
        <dgm:constr type="b" for="ch" forName="right_02_1" refType="h" fact="0.76"/>
        <dgm:constr type="ctrX" for="ch" forName="right_02_1" refType="w" fact="0.77"/>
        <dgm:constr type="w" for="ch" forName="right_02_2" refType="w" fact="0.388"/>
        <dgm:constr type="h" for="ch" forName="right_02_2" refType="h" fact="0.36"/>
        <dgm:constr type="b" for="ch" forName="right_02_2" refType="h" fact="0.42"/>
        <dgm:constr type="ctrX" for="ch" forName="right_02_2" refType="w" fact="0.79"/>
        <dgm:constr type="w" for="ch" forName="left_20_1" refType="w" fact="0.388"/>
        <dgm:constr type="h" for="ch" forName="left_20_1" refType="h" fact="0.36"/>
        <dgm:constr type="b" for="ch" forName="left_20_1" refType="h" fact="0.76"/>
        <dgm:constr type="ctrX" for="ch" forName="left_20_1" refType="w" fact="0.23"/>
        <dgm:constr type="w" for="ch" forName="left_20_2" refType="w" fact="0.388"/>
        <dgm:constr type="h" for="ch" forName="left_20_2" refType="h" fact="0.36"/>
        <dgm:constr type="b" for="ch" forName="left_20_2" refType="h" fact="0.42"/>
        <dgm:constr type="ctrX" for="ch" forName="left_20_2" refType="w" fact="0.21"/>
        <dgm:constr type="w" for="ch" forName="right_12_1" refType="w" fact="0.388"/>
        <dgm:constr type="h" for="ch" forName="right_12_1" refType="h" fact="0.36"/>
        <dgm:constr type="b" for="ch" forName="right_12_1" refType="h" fact="0.76"/>
        <dgm:constr type="ctrX" for="ch" forName="right_12_1" refType="w" fact="0.77"/>
        <dgm:constr type="w" for="ch" forName="right_12_2" refType="w" fact="0.388"/>
        <dgm:constr type="h" for="ch" forName="right_12_2" refType="h" fact="0.36"/>
        <dgm:constr type="b" for="ch" forName="right_12_2" refType="h" fact="0.42"/>
        <dgm:constr type="ctrX" for="ch" forName="right_12_2" refType="w" fact="0.79"/>
        <dgm:constr type="w" for="ch" forName="left_12_1" refType="w" fact="0.388"/>
        <dgm:constr type="h" for="ch" forName="left_12_1" refType="h" fact="0.36"/>
        <dgm:constr type="b" for="ch" forName="left_12_1" refType="h" fact="0.715"/>
        <dgm:constr type="ctrX" for="ch" forName="left_12_1" refType="w" fact="0.255"/>
        <dgm:constr type="w" for="ch" forName="right_22_1" refType="w" fact="0.36"/>
        <dgm:constr type="h" for="ch" forName="right_22_1" refType="h" fact="0.32"/>
        <dgm:constr type="b" for="ch" forName="right_22_1" refType="h" fact="0.725"/>
        <dgm:constr type="ctrX" for="ch" forName="right_22_1" refType="w" fact="0.76"/>
        <dgm:constr type="w" for="ch" forName="right_22_2" refType="w" fact="0.36"/>
        <dgm:constr type="h" for="ch" forName="right_22_2" refType="h" fact="0.32"/>
        <dgm:constr type="b" for="ch" forName="right_22_2" refType="h" fact="0.39"/>
        <dgm:constr type="ctrX" for="ch" forName="right_22_2" refType="w" fact="0.76"/>
        <dgm:constr type="w" for="ch" forName="left_22_1" refType="w" fact="0.36"/>
        <dgm:constr type="h" for="ch" forName="left_22_1" refType="h" fact="0.32"/>
        <dgm:constr type="b" for="ch" forName="left_22_1" refType="h" fact="0.725"/>
        <dgm:constr type="ctrX" for="ch" forName="left_22_1" refType="w" fact="0.24"/>
        <dgm:constr type="w" for="ch" forName="left_22_2" refType="w" fact="0.36"/>
        <dgm:constr type="h" for="ch" forName="left_22_2" refType="h" fact="0.32"/>
        <dgm:constr type="b" for="ch" forName="left_22_2" refType="h" fact="0.39"/>
        <dgm:constr type="ctrX" for="ch" forName="left_22_2" refType="w" fact="0.24"/>
        <dgm:constr type="w" for="ch" forName="left_21_1" refType="w" fact="0.388"/>
        <dgm:constr type="h" for="ch" forName="left_21_1" refType="h" fact="0.36"/>
        <dgm:constr type="b" for="ch" forName="left_21_1" refType="h" fact="0.76"/>
        <dgm:constr type="ctrX" for="ch" forName="left_21_1" refType="w" fact="0.23"/>
        <dgm:constr type="w" for="ch" forName="left_21_2" refType="w" fact="0.388"/>
        <dgm:constr type="h" for="ch" forName="left_21_2" refType="h" fact="0.36"/>
        <dgm:constr type="b" for="ch" forName="left_21_2" refType="h" fact="0.42"/>
        <dgm:constr type="ctrX" for="ch" forName="left_21_2" refType="w" fact="0.21"/>
        <dgm:constr type="w" for="ch" forName="right_21_1" refType="w" fact="0.388"/>
        <dgm:constr type="h" for="ch" forName="right_21_1" refType="h" fact="0.36"/>
        <dgm:constr type="b" for="ch" forName="right_21_1" refType="h" fact="0.715"/>
        <dgm:constr type="ctrX" for="ch" forName="right_21_1" refType="w" fact="0.745"/>
        <dgm:constr type="w" for="ch" forName="right_03_1" refType="w" fact="0.37"/>
        <dgm:constr type="h" for="ch" forName="right_03_1" refType="h" fact="0.24"/>
        <dgm:constr type="b" for="ch" forName="right_03_1" refType="h" fact="0.76"/>
        <dgm:constr type="ctrX" for="ch" forName="right_03_1" refType="w" fact="0.77"/>
        <dgm:constr type="w" for="ch" forName="right_03_2" refType="w" fact="0.37"/>
        <dgm:constr type="h" for="ch" forName="right_03_2" refType="h" fact="0.24"/>
        <dgm:constr type="b" for="ch" forName="right_03_2" refType="h" fact="0.535"/>
        <dgm:constr type="ctrX" for="ch" forName="right_03_2" refType="w" fact="0.783"/>
        <dgm:constr type="w" for="ch" forName="right_03_3" refType="w" fact="0.37"/>
        <dgm:constr type="h" for="ch" forName="right_03_3" refType="h" fact="0.24"/>
        <dgm:constr type="b" for="ch" forName="right_03_3" refType="h" fact="0.315"/>
        <dgm:constr type="ctrX" for="ch" forName="right_03_3" refType="w" fact="0.796"/>
        <dgm:constr type="w" for="ch" forName="left_30_1" refType="w" fact="0.37"/>
        <dgm:constr type="h" for="ch" forName="left_30_1" refType="h" fact="0.24"/>
        <dgm:constr type="b" for="ch" forName="left_30_1" refType="h" fact="0.76"/>
        <dgm:constr type="ctrX" for="ch" forName="left_30_1" refType="w" fact="0.23"/>
        <dgm:constr type="w" for="ch" forName="left_30_2" refType="w" fact="0.37"/>
        <dgm:constr type="h" for="ch" forName="left_30_2" refType="h" fact="0.24"/>
        <dgm:constr type="b" for="ch" forName="left_30_2" refType="h" fact="0.535"/>
        <dgm:constr type="ctrX" for="ch" forName="left_30_2" refType="w" fact="0.217"/>
        <dgm:constr type="w" for="ch" forName="left_30_3" refType="w" fact="0.37"/>
        <dgm:constr type="h" for="ch" forName="left_30_3" refType="h" fact="0.24"/>
        <dgm:constr type="b" for="ch" forName="left_30_3" refType="h" fact="0.315"/>
        <dgm:constr type="ctrX" for="ch" forName="left_30_3" refType="w" fact="0.204"/>
        <dgm:constr type="w" for="ch" forName="right_13_1" refType="w" fact="0.37"/>
        <dgm:constr type="h" for="ch" forName="right_13_1" refType="h" fact="0.24"/>
        <dgm:constr type="b" for="ch" forName="right_13_1" refType="h" fact="0.76"/>
        <dgm:constr type="ctrX" for="ch" forName="right_13_1" refType="w" fact="0.77"/>
        <dgm:constr type="w" for="ch" forName="right_13_2" refType="w" fact="0.37"/>
        <dgm:constr type="h" for="ch" forName="right_13_2" refType="h" fact="0.24"/>
        <dgm:constr type="b" for="ch" forName="right_13_2" refType="h" fact="0.535"/>
        <dgm:constr type="ctrX" for="ch" forName="right_13_2" refType="w" fact="0.783"/>
        <dgm:constr type="w" for="ch" forName="right_13_3" refType="w" fact="0.37"/>
        <dgm:constr type="h" for="ch" forName="right_13_3" refType="h" fact="0.24"/>
        <dgm:constr type="b" for="ch" forName="right_13_3" refType="h" fact="0.315"/>
        <dgm:constr type="ctrX" for="ch" forName="right_13_3" refType="w" fact="0.796"/>
        <dgm:constr type="w" for="ch" forName="left_13_1" refType="w" fact="0.37"/>
        <dgm:constr type="h" for="ch" forName="left_13_1" refType="h" fact="0.24"/>
        <dgm:constr type="b" for="ch" forName="left_13_1" refType="h" fact="0.715"/>
        <dgm:constr type="ctrX" for="ch" forName="left_13_1" refType="w" fact="0.255"/>
        <dgm:constr type="w" for="ch" forName="left_31_1" refType="w" fact="0.37"/>
        <dgm:constr type="h" for="ch" forName="left_31_1" refType="h" fact="0.24"/>
        <dgm:constr type="b" for="ch" forName="left_31_1" refType="h" fact="0.76"/>
        <dgm:constr type="ctrX" for="ch" forName="left_31_1" refType="w" fact="0.23"/>
        <dgm:constr type="w" for="ch" forName="left_31_2" refType="w" fact="0.37"/>
        <dgm:constr type="h" for="ch" forName="left_31_2" refType="h" fact="0.24"/>
        <dgm:constr type="b" for="ch" forName="left_31_2" refType="h" fact="0.535"/>
        <dgm:constr type="ctrX" for="ch" forName="left_31_2" refType="w" fact="0.217"/>
        <dgm:constr type="w" for="ch" forName="left_31_3" refType="w" fact="0.37"/>
        <dgm:constr type="h" for="ch" forName="left_31_3" refType="h" fact="0.24"/>
        <dgm:constr type="b" for="ch" forName="left_31_3" refType="h" fact="0.315"/>
        <dgm:constr type="ctrX" for="ch" forName="left_31_3" refType="w" fact="0.204"/>
        <dgm:constr type="w" for="ch" forName="right_31_1" refType="w" fact="0.37"/>
        <dgm:constr type="h" for="ch" forName="right_31_1" refType="h" fact="0.24"/>
        <dgm:constr type="b" for="ch" forName="right_31_1" refType="h" fact="0.715"/>
        <dgm:constr type="ctrX" for="ch" forName="right_31_1" refType="w" fact="0.745"/>
        <dgm:constr type="w" for="ch" forName="right_23_1" refType="w" fact="0.37"/>
        <dgm:constr type="h" for="ch" forName="right_23_1" refType="h" fact="0.24"/>
        <dgm:constr type="b" for="ch" forName="right_23_1" refType="h" fact="0.76"/>
        <dgm:constr type="ctrX" for="ch" forName="right_23_1" refType="w" fact="0.77"/>
        <dgm:constr type="w" for="ch" forName="right_23_2" refType="w" fact="0.37"/>
        <dgm:constr type="h" for="ch" forName="right_23_2" refType="h" fact="0.24"/>
        <dgm:constr type="b" for="ch" forName="right_23_2" refType="h" fact="0.535"/>
        <dgm:constr type="ctrX" for="ch" forName="right_23_2" refType="w" fact="0.783"/>
        <dgm:constr type="w" for="ch" forName="right_23_3" refType="w" fact="0.37"/>
        <dgm:constr type="h" for="ch" forName="right_23_3" refType="h" fact="0.24"/>
        <dgm:constr type="b" for="ch" forName="right_23_3" refType="h" fact="0.315"/>
        <dgm:constr type="ctrX" for="ch" forName="right_23_3" refType="w" fact="0.796"/>
        <dgm:constr type="w" for="ch" forName="left_23_1" refType="w" fact="0.37"/>
        <dgm:constr type="h" for="ch" forName="left_23_1" refType="h" fact="0.24"/>
        <dgm:constr type="b" for="ch" forName="left_23_1" refType="h" fact="0.715"/>
        <dgm:constr type="ctrX" for="ch" forName="left_23_1" refType="w" fact="0.255"/>
        <dgm:constr type="w" for="ch" forName="left_23_2" refType="w" fact="0.37"/>
        <dgm:constr type="h" for="ch" forName="left_23_2" refType="h" fact="0.24"/>
        <dgm:constr type="b" for="ch" forName="left_23_2" refType="h" fact="0.49"/>
        <dgm:constr type="ctrX" for="ch" forName="left_23_2" refType="w" fact="0.268"/>
        <dgm:constr type="w" for="ch" forName="left_32_1" refType="w" fact="0.37"/>
        <dgm:constr type="h" for="ch" forName="left_32_1" refType="h" fact="0.24"/>
        <dgm:constr type="b" for="ch" forName="left_32_1" refType="h" fact="0.76"/>
        <dgm:constr type="ctrX" for="ch" forName="left_32_1" refType="w" fact="0.23"/>
        <dgm:constr type="w" for="ch" forName="left_32_2" refType="w" fact="0.37"/>
        <dgm:constr type="h" for="ch" forName="left_32_2" refType="h" fact="0.24"/>
        <dgm:constr type="b" for="ch" forName="left_32_2" refType="h" fact="0.535"/>
        <dgm:constr type="ctrX" for="ch" forName="left_32_2" refType="w" fact="0.217"/>
        <dgm:constr type="w" for="ch" forName="left_32_3" refType="w" fact="0.37"/>
        <dgm:constr type="h" for="ch" forName="left_32_3" refType="h" fact="0.24"/>
        <dgm:constr type="b" for="ch" forName="left_32_3" refType="h" fact="0.315"/>
        <dgm:constr type="ctrX" for="ch" forName="left_32_3" refType="w" fact="0.204"/>
        <dgm:constr type="w" for="ch" forName="right_32_1" refType="w" fact="0.37"/>
        <dgm:constr type="h" for="ch" forName="right_32_1" refType="h" fact="0.24"/>
        <dgm:constr type="b" for="ch" forName="right_32_1" refType="h" fact="0.715"/>
        <dgm:constr type="ctrX" for="ch" forName="right_32_1" refType="w" fact="0.745"/>
        <dgm:constr type="w" for="ch" forName="right_32_2" refType="w" fact="0.37"/>
        <dgm:constr type="h" for="ch" forName="right_32_2" refType="h" fact="0.24"/>
        <dgm:constr type="b" for="ch" forName="right_32_2" refType="h" fact="0.49"/>
        <dgm:constr type="ctrX" for="ch" forName="right_32_2" refType="w" fact="0.732"/>
        <dgm:constr type="w" for="ch" forName="right_33_1" refType="w" fact="0.36"/>
        <dgm:constr type="h" for="ch" forName="right_33_1" refType="h" fact="0.21"/>
        <dgm:constr type="b" for="ch" forName="right_33_1" refType="h" fact="0.725"/>
        <dgm:constr type="ctrX" for="ch" forName="right_33_1" refType="w" fact="0.76"/>
        <dgm:constr type="w" for="ch" forName="right_33_2" refType="w" fact="0.36"/>
        <dgm:constr type="h" for="ch" forName="right_33_2" refType="h" fact="0.21"/>
        <dgm:constr type="b" for="ch" forName="right_33_2" refType="h" fact="0.5"/>
        <dgm:constr type="ctrX" for="ch" forName="right_33_2" refType="w" fact="0.76"/>
        <dgm:constr type="w" for="ch" forName="right_33_3" refType="w" fact="0.36"/>
        <dgm:constr type="h" for="ch" forName="right_33_3" refType="h" fact="0.21"/>
        <dgm:constr type="b" for="ch" forName="right_33_3" refType="h" fact="0.275"/>
        <dgm:constr type="ctrX" for="ch" forName="right_33_3" refType="w" fact="0.76"/>
        <dgm:constr type="w" for="ch" forName="left_33_1" refType="w" fact="0.36"/>
        <dgm:constr type="h" for="ch" forName="left_33_1" refType="h" fact="0.21"/>
        <dgm:constr type="b" for="ch" forName="left_33_1" refType="h" fact="0.725"/>
        <dgm:constr type="ctrX" for="ch" forName="left_33_1" refType="w" fact="0.24"/>
        <dgm:constr type="w" for="ch" forName="left_33_2" refType="w" fact="0.36"/>
        <dgm:constr type="h" for="ch" forName="left_33_2" refType="h" fact="0.21"/>
        <dgm:constr type="b" for="ch" forName="left_33_2" refType="h" fact="0.5"/>
        <dgm:constr type="ctrX" for="ch" forName="left_33_2" refType="w" fact="0.24"/>
        <dgm:constr type="w" for="ch" forName="left_33_3" refType="w" fact="0.36"/>
        <dgm:constr type="h" for="ch" forName="left_33_3" refType="h" fact="0.21"/>
        <dgm:constr type="b" for="ch" forName="left_33_3" refType="h" fact="0.275"/>
        <dgm:constr type="ctrX" for="ch" forName="left_33_3" refType="w" fact="0.24"/>
        <dgm:constr type="w" for="ch" forName="right_04_1" refType="w" fact="0.365"/>
        <dgm:constr type="h" for="ch" forName="right_04_1" refType="h" fact="0.185"/>
        <dgm:constr type="b" for="ch" forName="right_04_1" refType="h" fact="0.76"/>
        <dgm:constr type="ctrX" for="ch" forName="right_04_1" refType="w" fact="0.77"/>
        <dgm:constr type="w" for="ch" forName="right_04_2" refType="w" fact="0.365"/>
        <dgm:constr type="h" for="ch" forName="right_04_2" refType="h" fact="0.185"/>
        <dgm:constr type="b" for="ch" forName="right_04_2" refType="h" fact="0.595"/>
        <dgm:constr type="ctrX" for="ch" forName="right_04_2" refType="w" fact="0.78"/>
        <dgm:constr type="w" for="ch" forName="right_04_3" refType="w" fact="0.365"/>
        <dgm:constr type="h" for="ch" forName="right_04_3" refType="h" fact="0.185"/>
        <dgm:constr type="b" for="ch" forName="right_04_3" refType="h" fact="0.43"/>
        <dgm:constr type="ctrX" for="ch" forName="right_04_3" refType="w" fact="0.79"/>
        <dgm:constr type="w" for="ch" forName="right_04_4" refType="w" fact="0.365"/>
        <dgm:constr type="h" for="ch" forName="right_04_4" refType="h" fact="0.185"/>
        <dgm:constr type="b" for="ch" forName="right_04_4" refType="h" fact="0.265"/>
        <dgm:constr type="ctrX" for="ch" forName="right_04_4" refType="w" fact="0.8"/>
        <dgm:constr type="w" for="ch" forName="left_40_1" refType="w" fact="0.365"/>
        <dgm:constr type="h" for="ch" forName="left_40_1" refType="h" fact="0.185"/>
        <dgm:constr type="b" for="ch" forName="left_40_1" refType="h" fact="0.76"/>
        <dgm:constr type="ctrX" for="ch" forName="left_40_1" refType="w" fact="0.23"/>
        <dgm:constr type="w" for="ch" forName="left_40_2" refType="w" fact="0.365"/>
        <dgm:constr type="h" for="ch" forName="left_40_2" refType="h" fact="0.185"/>
        <dgm:constr type="b" for="ch" forName="left_40_2" refType="h" fact="0.595"/>
        <dgm:constr type="ctrX" for="ch" forName="left_40_2" refType="w" fact="0.22"/>
        <dgm:constr type="w" for="ch" forName="left_40_3" refType="w" fact="0.365"/>
        <dgm:constr type="h" for="ch" forName="left_40_3" refType="h" fact="0.185"/>
        <dgm:constr type="b" for="ch" forName="left_40_3" refType="h" fact="0.43"/>
        <dgm:constr type="ctrX" for="ch" forName="left_40_3" refType="w" fact="0.21"/>
        <dgm:constr type="w" for="ch" forName="left_40_4" refType="w" fact="0.365"/>
        <dgm:constr type="h" for="ch" forName="left_40_4" refType="h" fact="0.185"/>
        <dgm:constr type="b" for="ch" forName="left_40_4" refType="h" fact="0.265"/>
        <dgm:constr type="ctrX" for="ch" forName="left_40_4" refType="w" fact="0.2"/>
        <dgm:constr type="w" for="ch" forName="right_14_1" refType="w" fact="0.365"/>
        <dgm:constr type="h" for="ch" forName="right_14_1" refType="h" fact="0.185"/>
        <dgm:constr type="b" for="ch" forName="right_14_1" refType="h" fact="0.76"/>
        <dgm:constr type="ctrX" for="ch" forName="right_14_1" refType="w" fact="0.77"/>
        <dgm:constr type="w" for="ch" forName="right_14_2" refType="w" fact="0.365"/>
        <dgm:constr type="h" for="ch" forName="right_14_2" refType="h" fact="0.185"/>
        <dgm:constr type="b" for="ch" forName="right_14_2" refType="h" fact="0.595"/>
        <dgm:constr type="ctrX" for="ch" forName="right_14_2" refType="w" fact="0.78"/>
        <dgm:constr type="w" for="ch" forName="right_14_3" refType="w" fact="0.365"/>
        <dgm:constr type="h" for="ch" forName="right_14_3" refType="h" fact="0.185"/>
        <dgm:constr type="b" for="ch" forName="right_14_3" refType="h" fact="0.43"/>
        <dgm:constr type="ctrX" for="ch" forName="right_14_3" refType="w" fact="0.79"/>
        <dgm:constr type="w" for="ch" forName="right_14_4" refType="w" fact="0.365"/>
        <dgm:constr type="h" for="ch" forName="right_14_4" refType="h" fact="0.185"/>
        <dgm:constr type="b" for="ch" forName="right_14_4" refType="h" fact="0.265"/>
        <dgm:constr type="ctrX" for="ch" forName="right_14_4" refType="w" fact="0.8"/>
        <dgm:constr type="w" for="ch" forName="left_14_1" refType="w" fact="0.365"/>
        <dgm:constr type="h" for="ch" forName="left_14_1" refType="h" fact="0.185"/>
        <dgm:constr type="b" for="ch" forName="left_14_1" refType="h" fact="0.715"/>
        <dgm:constr type="ctrX" for="ch" forName="left_14_1" refType="w" fact="0.25"/>
        <dgm:constr type="w" for="ch" forName="left_41_1" refType="w" fact="0.365"/>
        <dgm:constr type="h" for="ch" forName="left_41_1" refType="h" fact="0.185"/>
        <dgm:constr type="b" for="ch" forName="left_41_1" refType="h" fact="0.76"/>
        <dgm:constr type="ctrX" for="ch" forName="left_41_1" refType="w" fact="0.23"/>
        <dgm:constr type="w" for="ch" forName="left_41_2" refType="w" fact="0.365"/>
        <dgm:constr type="h" for="ch" forName="left_41_2" refType="h" fact="0.185"/>
        <dgm:constr type="b" for="ch" forName="left_41_2" refType="h" fact="0.595"/>
        <dgm:constr type="ctrX" for="ch" forName="left_41_2" refType="w" fact="0.22"/>
        <dgm:constr type="w" for="ch" forName="left_41_3" refType="w" fact="0.365"/>
        <dgm:constr type="h" for="ch" forName="left_41_3" refType="h" fact="0.185"/>
        <dgm:constr type="b" for="ch" forName="left_41_3" refType="h" fact="0.43"/>
        <dgm:constr type="ctrX" for="ch" forName="left_41_3" refType="w" fact="0.21"/>
        <dgm:constr type="w" for="ch" forName="left_41_4" refType="w" fact="0.365"/>
        <dgm:constr type="h" for="ch" forName="left_41_4" refType="h" fact="0.185"/>
        <dgm:constr type="b" for="ch" forName="left_41_4" refType="h" fact="0.265"/>
        <dgm:constr type="ctrX" for="ch" forName="left_41_4" refType="w" fact="0.2"/>
        <dgm:constr type="w" for="ch" forName="right_41_1" refType="w" fact="0.365"/>
        <dgm:constr type="h" for="ch" forName="right_41_1" refType="h" fact="0.185"/>
        <dgm:constr type="b" for="ch" forName="right_41_1" refType="h" fact="0.715"/>
        <dgm:constr type="ctrX" for="ch" forName="right_41_1" refType="w" fact="0.75"/>
        <dgm:constr type="w" for="ch" forName="right_24_1" refType="w" fact="0.365"/>
        <dgm:constr type="h" for="ch" forName="right_24_1" refType="h" fact="0.185"/>
        <dgm:constr type="b" for="ch" forName="right_24_1" refType="h" fact="0.76"/>
        <dgm:constr type="ctrX" for="ch" forName="right_24_1" refType="w" fact="0.77"/>
        <dgm:constr type="w" for="ch" forName="right_24_2" refType="w" fact="0.365"/>
        <dgm:constr type="h" for="ch" forName="right_24_2" refType="h" fact="0.185"/>
        <dgm:constr type="b" for="ch" forName="right_24_2" refType="h" fact="0.595"/>
        <dgm:constr type="ctrX" for="ch" forName="right_24_2" refType="w" fact="0.78"/>
        <dgm:constr type="w" for="ch" forName="right_24_3" refType="w" fact="0.365"/>
        <dgm:constr type="h" for="ch" forName="right_24_3" refType="h" fact="0.185"/>
        <dgm:constr type="b" for="ch" forName="right_24_3" refType="h" fact="0.43"/>
        <dgm:constr type="ctrX" for="ch" forName="right_24_3" refType="w" fact="0.79"/>
        <dgm:constr type="w" for="ch" forName="right_24_4" refType="w" fact="0.365"/>
        <dgm:constr type="h" for="ch" forName="right_24_4" refType="h" fact="0.185"/>
        <dgm:constr type="b" for="ch" forName="right_24_4" refType="h" fact="0.265"/>
        <dgm:constr type="ctrX" for="ch" forName="right_24_4" refType="w" fact="0.8"/>
        <dgm:constr type="w" for="ch" forName="left_24_1" refType="w" fact="0.365"/>
        <dgm:constr type="h" for="ch" forName="left_24_1" refType="h" fact="0.185"/>
        <dgm:constr type="b" for="ch" forName="left_24_1" refType="h" fact="0.715"/>
        <dgm:constr type="ctrX" for="ch" forName="left_24_1" refType="w" fact="0.25"/>
        <dgm:constr type="w" for="ch" forName="left_24_2" refType="w" fact="0.365"/>
        <dgm:constr type="h" for="ch" forName="left_24_2" refType="h" fact="0.185"/>
        <dgm:constr type="b" for="ch" forName="left_24_2" refType="h" fact="0.55"/>
        <dgm:constr type="ctrX" for="ch" forName="left_24_2" refType="w" fact="0.26"/>
        <dgm:constr type="w" for="ch" forName="left_42_1" refType="w" fact="0.365"/>
        <dgm:constr type="h" for="ch" forName="left_42_1" refType="h" fact="0.185"/>
        <dgm:constr type="b" for="ch" forName="left_42_1" refType="h" fact="0.76"/>
        <dgm:constr type="ctrX" for="ch" forName="left_42_1" refType="w" fact="0.23"/>
        <dgm:constr type="w" for="ch" forName="left_42_2" refType="w" fact="0.365"/>
        <dgm:constr type="h" for="ch" forName="left_42_2" refType="h" fact="0.185"/>
        <dgm:constr type="b" for="ch" forName="left_42_2" refType="h" fact="0.595"/>
        <dgm:constr type="ctrX" for="ch" forName="left_42_2" refType="w" fact="0.22"/>
        <dgm:constr type="w" for="ch" forName="left_42_3" refType="w" fact="0.365"/>
        <dgm:constr type="h" for="ch" forName="left_42_3" refType="h" fact="0.185"/>
        <dgm:constr type="b" for="ch" forName="left_42_3" refType="h" fact="0.43"/>
        <dgm:constr type="ctrX" for="ch" forName="left_42_3" refType="w" fact="0.21"/>
        <dgm:constr type="w" for="ch" forName="left_42_4" refType="w" fact="0.365"/>
        <dgm:constr type="h" for="ch" forName="left_42_4" refType="h" fact="0.185"/>
        <dgm:constr type="b" for="ch" forName="left_42_4" refType="h" fact="0.265"/>
        <dgm:constr type="ctrX" for="ch" forName="left_42_4" refType="w" fact="0.2"/>
        <dgm:constr type="w" for="ch" forName="right_42_1" refType="w" fact="0.365"/>
        <dgm:constr type="h" for="ch" forName="right_42_1" refType="h" fact="0.185"/>
        <dgm:constr type="b" for="ch" forName="right_42_1" refType="h" fact="0.715"/>
        <dgm:constr type="ctrX" for="ch" forName="right_42_1" refType="w" fact="0.75"/>
        <dgm:constr type="w" for="ch" forName="right_42_2" refType="w" fact="0.365"/>
        <dgm:constr type="h" for="ch" forName="right_42_2" refType="h" fact="0.185"/>
        <dgm:constr type="b" for="ch" forName="right_42_2" refType="h" fact="0.55"/>
        <dgm:constr type="ctrX" for="ch" forName="right_42_2" refType="w" fact="0.74"/>
        <dgm:constr type="w" for="ch" forName="right_34_1" refType="w" fact="0.365"/>
        <dgm:constr type="h" for="ch" forName="right_34_1" refType="h" fact="0.185"/>
        <dgm:constr type="b" for="ch" forName="right_34_1" refType="h" fact="0.76"/>
        <dgm:constr type="ctrX" for="ch" forName="right_34_1" refType="w" fact="0.77"/>
        <dgm:constr type="w" for="ch" forName="right_34_2" refType="w" fact="0.365"/>
        <dgm:constr type="h" for="ch" forName="right_34_2" refType="h" fact="0.185"/>
        <dgm:constr type="b" for="ch" forName="right_34_2" refType="h" fact="0.595"/>
        <dgm:constr type="ctrX" for="ch" forName="right_34_2" refType="w" fact="0.78"/>
        <dgm:constr type="w" for="ch" forName="right_34_3" refType="w" fact="0.365"/>
        <dgm:constr type="h" for="ch" forName="right_34_3" refType="h" fact="0.185"/>
        <dgm:constr type="b" for="ch" forName="right_34_3" refType="h" fact="0.43"/>
        <dgm:constr type="ctrX" for="ch" forName="right_34_3" refType="w" fact="0.79"/>
        <dgm:constr type="w" for="ch" forName="right_34_4" refType="w" fact="0.365"/>
        <dgm:constr type="h" for="ch" forName="right_34_4" refType="h" fact="0.185"/>
        <dgm:constr type="b" for="ch" forName="right_34_4" refType="h" fact="0.265"/>
        <dgm:constr type="ctrX" for="ch" forName="right_34_4" refType="w" fact="0.8"/>
        <dgm:constr type="w" for="ch" forName="left_34_1" refType="w" fact="0.365"/>
        <dgm:constr type="h" for="ch" forName="left_34_1" refType="h" fact="0.185"/>
        <dgm:constr type="b" for="ch" forName="left_34_1" refType="h" fact="0.715"/>
        <dgm:constr type="ctrX" for="ch" forName="left_34_1" refType="w" fact="0.25"/>
        <dgm:constr type="w" for="ch" forName="left_34_2" refType="w" fact="0.365"/>
        <dgm:constr type="h" for="ch" forName="left_34_2" refType="h" fact="0.185"/>
        <dgm:constr type="b" for="ch" forName="left_34_2" refType="h" fact="0.55"/>
        <dgm:constr type="ctrX" for="ch" forName="left_34_2" refType="w" fact="0.26"/>
        <dgm:constr type="w" for="ch" forName="left_34_3" refType="w" fact="0.365"/>
        <dgm:constr type="h" for="ch" forName="left_34_3" refType="h" fact="0.185"/>
        <dgm:constr type="b" for="ch" forName="left_34_3" refType="h" fact="0.385"/>
        <dgm:constr type="ctrX" for="ch" forName="left_34_3" refType="w" fact="0.27"/>
        <dgm:constr type="w" for="ch" forName="left_43_1" refType="w" fact="0.365"/>
        <dgm:constr type="h" for="ch" forName="left_43_1" refType="h" fact="0.185"/>
        <dgm:constr type="b" for="ch" forName="left_43_1" refType="h" fact="0.76"/>
        <dgm:constr type="ctrX" for="ch" forName="left_43_1" refType="w" fact="0.23"/>
        <dgm:constr type="w" for="ch" forName="left_43_2" refType="w" fact="0.365"/>
        <dgm:constr type="h" for="ch" forName="left_43_2" refType="h" fact="0.185"/>
        <dgm:constr type="b" for="ch" forName="left_43_2" refType="h" fact="0.595"/>
        <dgm:constr type="ctrX" for="ch" forName="left_43_2" refType="w" fact="0.22"/>
        <dgm:constr type="w" for="ch" forName="left_43_3" refType="w" fact="0.365"/>
        <dgm:constr type="h" for="ch" forName="left_43_3" refType="h" fact="0.185"/>
        <dgm:constr type="b" for="ch" forName="left_43_3" refType="h" fact="0.43"/>
        <dgm:constr type="ctrX" for="ch" forName="left_43_3" refType="w" fact="0.21"/>
        <dgm:constr type="w" for="ch" forName="left_43_4" refType="w" fact="0.365"/>
        <dgm:constr type="h" for="ch" forName="left_43_4" refType="h" fact="0.185"/>
        <dgm:constr type="b" for="ch" forName="left_43_4" refType="h" fact="0.265"/>
        <dgm:constr type="ctrX" for="ch" forName="left_43_4" refType="w" fact="0.2"/>
        <dgm:constr type="w" for="ch" forName="right_43_1" refType="w" fact="0.365"/>
        <dgm:constr type="h" for="ch" forName="right_43_1" refType="h" fact="0.185"/>
        <dgm:constr type="b" for="ch" forName="right_43_1" refType="h" fact="0.715"/>
        <dgm:constr type="ctrX" for="ch" forName="right_43_1" refType="w" fact="0.75"/>
        <dgm:constr type="w" for="ch" forName="right_43_2" refType="w" fact="0.365"/>
        <dgm:constr type="h" for="ch" forName="right_43_2" refType="h" fact="0.185"/>
        <dgm:constr type="b" for="ch" forName="right_43_2" refType="h" fact="0.55"/>
        <dgm:constr type="ctrX" for="ch" forName="right_43_2" refType="w" fact="0.74"/>
        <dgm:constr type="w" for="ch" forName="right_43_3" refType="w" fact="0.365"/>
        <dgm:constr type="h" for="ch" forName="right_43_3" refType="h" fact="0.185"/>
        <dgm:constr type="b" for="ch" forName="right_43_3" refType="h" fact="0.385"/>
        <dgm:constr type="ctrX" for="ch" forName="right_43_3" refType="w" fact="0.73"/>
        <dgm:constr type="w" for="ch" forName="right_44_1" refType="w" fact="0.36"/>
        <dgm:constr type="h" for="ch" forName="right_44_1" refType="h" fact="0.154"/>
        <dgm:constr type="b" for="ch" forName="right_44_1" refType="h" fact="0.725"/>
        <dgm:constr type="ctrX" for="ch" forName="right_44_1" refType="w" fact="0.76"/>
        <dgm:constr type="w" for="ch" forName="right_44_2" refType="w" fact="0.36"/>
        <dgm:constr type="h" for="ch" forName="right_44_2" refType="h" fact="0.154"/>
        <dgm:constr type="b" for="ch" forName="right_44_2" refType="h" fact="0.559"/>
        <dgm:constr type="ctrX" for="ch" forName="right_44_2" refType="w" fact="0.76"/>
        <dgm:constr type="w" for="ch" forName="right_44_3" refType="w" fact="0.36"/>
        <dgm:constr type="h" for="ch" forName="right_44_3" refType="h" fact="0.154"/>
        <dgm:constr type="b" for="ch" forName="right_44_3" refType="h" fact="0.393"/>
        <dgm:constr type="ctrX" for="ch" forName="right_44_3" refType="w" fact="0.76"/>
        <dgm:constr type="w" for="ch" forName="right_44_4" refType="w" fact="0.36"/>
        <dgm:constr type="h" for="ch" forName="right_44_4" refType="h" fact="0.154"/>
        <dgm:constr type="b" for="ch" forName="right_44_4" refType="h" fact="0.224"/>
        <dgm:constr type="ctrX" for="ch" forName="right_44_4" refType="w" fact="0.76"/>
        <dgm:constr type="w" for="ch" forName="left_44_1" refType="w" fact="0.36"/>
        <dgm:constr type="h" for="ch" forName="left_44_1" refType="h" fact="0.154"/>
        <dgm:constr type="b" for="ch" forName="left_44_1" refType="h" fact="0.725"/>
        <dgm:constr type="ctrX" for="ch" forName="left_44_1" refType="w" fact="0.24"/>
        <dgm:constr type="w" for="ch" forName="left_44_2" refType="w" fact="0.36"/>
        <dgm:constr type="h" for="ch" forName="left_44_2" refType="h" fact="0.154"/>
        <dgm:constr type="b" for="ch" forName="left_44_2" refType="h" fact="0.559"/>
        <dgm:constr type="ctrX" for="ch" forName="left_44_2" refType="w" fact="0.24"/>
        <dgm:constr type="w" for="ch" forName="left_44_3" refType="w" fact="0.36"/>
        <dgm:constr type="h" for="ch" forName="left_44_3" refType="h" fact="0.154"/>
        <dgm:constr type="b" for="ch" forName="left_44_3" refType="h" fact="0.393"/>
        <dgm:constr type="ctrX" for="ch" forName="left_44_3" refType="w" fact="0.24"/>
        <dgm:constr type="w" for="ch" forName="left_44_4" refType="w" fact="0.36"/>
        <dgm:constr type="h" for="ch" forName="left_44_4" refType="h" fact="0.154"/>
        <dgm:constr type="b" for="ch" forName="left_44_4" refType="h" fact="0.224"/>
        <dgm:constr type="ctrX" for="ch" forName="left_44_4" refType="w" fact="0.24"/>
      </dgm:constrLst>
      <dgm:ruleLst/>
      <dgm:layoutNode name="dummyMaxCanvas_ChildArea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fulcrum" styleLbl="alignAccFollowNode1">
        <dgm:alg type="sp"/>
        <dgm:shape xmlns:r="http://schemas.openxmlformats.org/officeDocument/2006/relationships" type="triangle" r:blip="">
          <dgm:adjLst/>
        </dgm:shape>
        <dgm:presOf/>
        <dgm:constrLst/>
        <dgm:ruleLst/>
      </dgm:layoutNode>
      <dgm:choose name="Name0">
        <dgm:if name="Name1" axis="ch ch" ptType="node node" st="1 1" cnt="1 0" func="cnt" op="equ" val="0">
          <dgm:choose name="Name2">
            <dgm:if name="Name3" axis="ch ch" ptType="node node" st="2 1" cnt="1 0" func="cnt" op="equ" val="0">
              <dgm:layoutNode name="balance_00" styleLbl="alignAccFollowNode1">
                <dgm:varLst>
                  <dgm:bulletEnabled val="1"/>
                </dgm:varLst>
                <dgm:alg type="sp"/>
                <dgm:shape xmlns:r="http://schemas.openxmlformats.org/officeDocument/2006/relationships" type="rect" r:blip="">
                  <dgm:adjLst/>
                </dgm:shape>
                <dgm:presOf/>
                <dgm:constrLst/>
                <dgm:ruleLst/>
              </dgm:layoutNode>
            </dgm:if>
            <dgm:else name="Name4">
              <dgm:choose name="Name5">
                <dgm:if name="Name6" axis="ch ch" ptType="node node" st="2 1" cnt="1 0" func="cnt" op="equ" val="1">
                  <dgm:layoutNode name="balance_01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4" type="rect" r:blip="">
                      <dgm:adjLst/>
                    </dgm:shape>
                    <dgm:presOf/>
                    <dgm:constrLst/>
                    <dgm:ruleLst/>
                  </dgm:layoutNode>
                  <dgm:layoutNode name="right_01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4" type="roundRect" r:blip="">
                      <dgm:adjLst/>
                    </dgm:shape>
                    <dgm:presOf axis="ch ch desOrSelf" ptType="node node node" st="2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7">
                  <dgm:choose name="Name8">
                    <dgm:if name="Name9" axis="ch ch" ptType="node node" st="2 1" cnt="1 0" func="cnt" op="equ" val="2">
                      <dgm:layoutNode name="balance_02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right_02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02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10">
                      <dgm:choose name="Name11">
                        <dgm:if name="Name12" axis="ch ch" ptType="node node" st="2 1" cnt="1 0" func="cnt" op="equ" val="3">
                          <dgm:layoutNode name="balance_03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03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13">
                          <dgm:choose name="Name14">
                            <dgm:if name="Name15" axis="ch ch" ptType="node node" st="2 1" cnt="1 0" func="cnt" op="gte" val="4">
                              <dgm:layoutNode name="balance_04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04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16"/>
                          </dgm:choose>
                        </dgm:else>
                      </dgm:choose>
                    </dgm:else>
                  </dgm:choose>
                </dgm:else>
              </dgm:choose>
            </dgm:else>
          </dgm:choose>
        </dgm:if>
        <dgm:else name="Name17">
          <dgm:choose name="Name18">
            <dgm:if name="Name19" axis="ch ch" ptType="node node" st="1 1" cnt="1 0" func="cnt" op="equ" val="1">
              <dgm:choose name="Name20">
                <dgm:if name="Name21" axis="ch ch" ptType="node node" st="2 1" cnt="1 0" func="cnt" op="equ" val="0">
                  <dgm:layoutNode name="balance_10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-4" type="rect" r:blip="">
                      <dgm:adjLst/>
                    </dgm:shape>
                    <dgm:presOf/>
                    <dgm:constrLst/>
                    <dgm:ruleLst/>
                  </dgm:layoutNode>
                  <dgm:layoutNode name="left_10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-4" type="roundRect" r:blip="">
                      <dgm:adjLst/>
                    </dgm:shape>
                    <dgm:presOf axis="ch ch desOrSelf" ptType="node node node" st="1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22">
                  <dgm:choose name="Name23">
                    <dgm:if name="Name24" axis="ch ch" ptType="node node" st="2 1" cnt="1 0" func="cnt" op="equ" val="1">
                      <dgm:layoutNode name="balance_11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25">
                      <dgm:choose name="Name26">
                        <dgm:if name="Name27" axis="ch ch" ptType="node node" st="2 1" cnt="1 0" func="cnt" op="equ" val="2">
                          <dgm:layoutNode name="balance_12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12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28">
                          <dgm:choose name="Name29">
                            <dgm:if name="Name30" axis="ch ch" ptType="node node" st="2 1" cnt="1 0" func="cnt" op="equ" val="3">
                              <dgm:layoutNode name="balance_13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31">
                              <dgm:choose name="Name32">
                                <dgm:if name="Name33" axis="ch ch" ptType="node node" st="2 1" cnt="1 0" func="cnt" op="gte" val="4">
                                  <dgm:layoutNode name="balance_14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34"/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else>
              </dgm:choose>
            </dgm:if>
            <dgm:else name="Name35">
              <dgm:choose name="Name36">
                <dgm:if name="Name37" axis="ch ch" ptType="node node" st="1 1" cnt="1 0" func="cnt" op="equ" val="2">
                  <dgm:choose name="Name38">
                    <dgm:if name="Name39" axis="ch ch" ptType="node node" st="2 1" cnt="1 0" func="cnt" op="equ" val="0">
                      <dgm:layoutNode name="balance_20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-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20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left_20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40">
                      <dgm:choose name="Name41">
                        <dgm:if name="Name42" axis="ch ch" ptType="node node" st="2 1" cnt="1 0" func="cnt" op="equ" val="1">
                          <dgm:layoutNode name="balance_21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21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43">
                          <dgm:choose name="Name44">
                            <dgm:if name="Name45" axis="ch ch" ptType="node node" st="2 1" cnt="1 0" func="cnt" op="equ" val="2">
                              <dgm:layoutNode name="balance_22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46">
                              <dgm:choose name="Name47">
                                <dgm:if name="Name48" axis="ch ch" ptType="node node" st="2 1" cnt="1 0" func="cnt" op="equ" val="3">
                                  <dgm:layoutNode name="balance_23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49">
                                  <dgm:choose name="Name50">
                                    <dgm:if name="Name51" axis="ch ch" ptType="node node" st="2 1" cnt="1 0" func="cnt" op="gte" val="4">
                                      <dgm:layoutNode name="balance_24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52"/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if>
                <dgm:else name="Name53">
                  <dgm:choose name="Name54">
                    <dgm:if name="Name55" axis="ch ch" ptType="node node" st="1 1" cnt="1 0" func="cnt" op="equ" val="3">
                      <dgm:choose name="Name56">
                        <dgm:if name="Name57" axis="ch ch" ptType="node node" st="2 1" cnt="1 0" func="cnt" op="equ" val="0">
                          <dgm:layoutNode name="balance_30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30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58">
                          <dgm:choose name="Name59">
                            <dgm:if name="Name60" axis="ch ch" ptType="node node" st="2 1" cnt="1 0" func="cnt" op="equ" val="1">
                              <dgm:layoutNode name="balance_31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61">
                              <dgm:choose name="Name62">
                                <dgm:if name="Name63" axis="ch ch" ptType="node node" st="2 1" cnt="1 0" func="cnt" op="equ" val="2">
                                  <dgm:layoutNode name="balance_32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64">
                                  <dgm:choose name="Name65">
                                    <dgm:if name="Name66" axis="ch ch" ptType="node node" st="2 1" cnt="1 0" func="cnt" op="equ" val="3">
                                      <dgm:layoutNode name="balance_33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67">
                                      <dgm:choose name="Name68">
                                        <dgm:if name="Name69" axis="ch ch" ptType="node node" st="2 1" cnt="1 0" func="cnt" op="gte" val="4">
                                          <dgm:layoutNode name="balance_34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righ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70"/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if>
                    <dgm:else name="Name71">
                      <dgm:choose name="Name72">
                        <dgm:if name="Name73" axis="ch ch" ptType="node node" st="1 1" cnt="1 0" func="cnt" op="gte" val="4">
                          <dgm:choose name="Name74">
                            <dgm:if name="Name75" axis="ch ch" ptType="node node" st="2 1" cnt="1 0" func="cnt" op="equ" val="0">
                              <dgm:layoutNode name="balance_40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40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76">
                              <dgm:choose name="Name77">
                                <dgm:if name="Name78" axis="ch ch" ptType="node node" st="2 1" cnt="1 0" func="cnt" op="equ" val="1">
                                  <dgm:layoutNode name="balance_41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79">
                                  <dgm:choose name="Name80">
                                    <dgm:if name="Name81" axis="ch ch" ptType="node node" st="2 1" cnt="1 0" func="cnt" op="equ" val="2">
                                      <dgm:layoutNode name="balance_42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-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lef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82">
                                      <dgm:choose name="Name83">
                                        <dgm:if name="Name84" axis="ch ch" ptType="node node" st="2 1" cnt="1 0" func="cnt" op="equ" val="3">
                                          <dgm:layoutNode name="balance_43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-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lef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85">
                                          <dgm:choose name="Name86">
                                            <dgm:if name="Name87" axis="ch ch" ptType="node node" st="2 1" cnt="1 0" func="cnt" op="gte" val="4">
                                              <dgm:layoutNode name="balance_44" styleLbl="alignAccFollowNode1">
                                                <dgm:varLst>
                                                  <dgm:bulletEnabled val="1"/>
                                                </dgm:varLst>
                                                <dgm:alg type="sp"/>
                                                <dgm:shape xmlns:r="http://schemas.openxmlformats.org/officeDocument/2006/relationships" type="rect" r:blip="">
                                                  <dgm:adjLst/>
                                                </dgm:shape>
                                                <dgm:presOf/>
                                                <dgm:constrLst/>
                                                <dgm:ruleLst/>
                                              </dgm:layoutNode>
                                              <dgm:layoutNode name="righ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</dgm:if>
                                            <dgm:else name="Name88"/>
                                          </dgm:choose>
                                        </dgm:else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if>
                        <dgm:else name="Name89"/>
                      </dgm:choose>
                    </dgm:else>
                  </dgm:choose>
                </dgm:else>
              </dgm:choose>
            </dgm:else>
          </dgm:choose>
        </dgm:else>
      </dgm:choose>
    </dgm:layoutNod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6DF7F0-BEA4-416A-AEBD-47A5FB1CD3A3}" type="datetimeFigureOut">
              <a:rPr lang="it-IT" smtClean="0"/>
              <a:t>17/01/22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8DED24-8889-4C17-B180-67308CCDB6E8}" type="slidenum">
              <a:rPr lang="it-IT" smtClean="0"/>
              <a:t>‹Nº›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147610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8DED24-8889-4C17-B180-67308CCDB6E8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803634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8DED24-8889-4C17-B180-67308CCDB6E8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109032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bg>
      <p:bgPr>
        <a:gradFill flip="none" rotWithShape="1">
          <a:gsLst>
            <a:gs pos="0">
              <a:schemeClr val="accent1">
                <a:lumMod val="0"/>
                <a:lumOff val="100000"/>
                <a:alpha val="46000"/>
              </a:schemeClr>
            </a:gs>
            <a:gs pos="32000">
              <a:schemeClr val="accent1">
                <a:lumMod val="0"/>
                <a:lumOff val="100000"/>
                <a:alpha val="45000"/>
              </a:schemeClr>
            </a:gs>
            <a:gs pos="100000">
              <a:srgbClr val="39ABE2">
                <a:alpha val="7000"/>
              </a:srgb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magine 20">
            <a:extLst>
              <a:ext uri="{FF2B5EF4-FFF2-40B4-BE49-F238E27FC236}">
                <a16:creationId xmlns:a16="http://schemas.microsoft.com/office/drawing/2014/main" id="{9656D08E-EDA5-4B4F-B1B2-ABD609F896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39935"/>
          <a:stretch/>
        </p:blipFill>
        <p:spPr>
          <a:xfrm>
            <a:off x="-28564" y="5217924"/>
            <a:ext cx="12220564" cy="1640076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055440" y="2576180"/>
            <a:ext cx="10363200" cy="1223721"/>
          </a:xfrm>
        </p:spPr>
        <p:txBody>
          <a:bodyPr/>
          <a:lstStyle>
            <a:lvl1pPr>
              <a:defRPr b="1">
                <a:solidFill>
                  <a:srgbClr val="46688E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828800" y="3895551"/>
            <a:ext cx="8534400" cy="1094932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rgbClr val="39ABE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8784299" y="6381328"/>
            <a:ext cx="2844800" cy="365125"/>
          </a:xfrm>
          <a:prstGeom prst="rect">
            <a:avLst/>
          </a:prstGeom>
        </p:spPr>
        <p:txBody>
          <a:bodyPr/>
          <a:lstStyle/>
          <a:p>
            <a:fld id="{415BB6C1-B3E2-4F53-A978-6773EBF9531B}" type="slidenum">
              <a:rPr lang="it-IT" smtClean="0"/>
              <a:t>‹Nº›</a:t>
            </a:fld>
            <a:endParaRPr lang="it-IT"/>
          </a:p>
        </p:txBody>
      </p:sp>
      <p:sp>
        <p:nvSpPr>
          <p:cNvPr id="19" name="Rettangolo 18">
            <a:extLst>
              <a:ext uri="{FF2B5EF4-FFF2-40B4-BE49-F238E27FC236}">
                <a16:creationId xmlns:a16="http://schemas.microsoft.com/office/drawing/2014/main" id="{BE8E732B-62B9-1848-B1BE-35F4581748B1}"/>
              </a:ext>
            </a:extLst>
          </p:cNvPr>
          <p:cNvSpPr/>
          <p:nvPr userDrawn="1"/>
        </p:nvSpPr>
        <p:spPr>
          <a:xfrm>
            <a:off x="-28564" y="6389434"/>
            <a:ext cx="12220564" cy="468565"/>
          </a:xfrm>
          <a:prstGeom prst="rect">
            <a:avLst/>
          </a:prstGeom>
          <a:solidFill>
            <a:srgbClr val="4668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2E52492D-6013-094E-ABA6-75E589039F7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3339" y="6476517"/>
            <a:ext cx="442139" cy="294759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chemeClr val="bg1"/>
            </a:solidFill>
            <a:miter lim="800000"/>
          </a:ln>
          <a:effectLst/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EB551AFB-85B5-754B-AB7A-668265B4A92C}"/>
              </a:ext>
            </a:extLst>
          </p:cNvPr>
          <p:cNvSpPr txBox="1"/>
          <p:nvPr userDrawn="1"/>
        </p:nvSpPr>
        <p:spPr>
          <a:xfrm>
            <a:off x="623392" y="6525344"/>
            <a:ext cx="1142526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000" dirty="0">
                <a:solidFill>
                  <a:schemeClr val="bg1"/>
                </a:solidFill>
              </a:rPr>
              <a:t>Blue-</a:t>
            </a:r>
            <a:r>
              <a:rPr lang="it-IT" sz="1000" dirty="0" err="1">
                <a:solidFill>
                  <a:schemeClr val="bg1"/>
                </a:solidFill>
              </a:rPr>
              <a:t>Cloud</a:t>
            </a:r>
            <a:r>
              <a:rPr lang="it-IT" sz="1000" dirty="0">
                <a:solidFill>
                  <a:schemeClr val="bg1"/>
                </a:solidFill>
              </a:rPr>
              <a:t> </a:t>
            </a:r>
            <a:r>
              <a:rPr lang="it-IT" sz="1000" dirty="0" err="1">
                <a:solidFill>
                  <a:schemeClr val="bg1"/>
                </a:solidFill>
              </a:rPr>
              <a:t>has</a:t>
            </a:r>
            <a:r>
              <a:rPr lang="it-IT" sz="1000" dirty="0">
                <a:solidFill>
                  <a:schemeClr val="bg1"/>
                </a:solidFill>
              </a:rPr>
              <a:t> </a:t>
            </a:r>
            <a:r>
              <a:rPr lang="it-IT" sz="1000" dirty="0" err="1">
                <a:solidFill>
                  <a:schemeClr val="bg1"/>
                </a:solidFill>
              </a:rPr>
              <a:t>received</a:t>
            </a:r>
            <a:r>
              <a:rPr lang="it-IT" sz="1000" dirty="0">
                <a:solidFill>
                  <a:schemeClr val="bg1"/>
                </a:solidFill>
              </a:rPr>
              <a:t> </a:t>
            </a:r>
            <a:r>
              <a:rPr lang="it-IT" sz="1000" dirty="0" err="1">
                <a:solidFill>
                  <a:schemeClr val="bg1"/>
                </a:solidFill>
              </a:rPr>
              <a:t>funding</a:t>
            </a:r>
            <a:r>
              <a:rPr lang="it-IT" sz="1000" dirty="0">
                <a:solidFill>
                  <a:schemeClr val="bg1"/>
                </a:solidFill>
              </a:rPr>
              <a:t> from the </a:t>
            </a:r>
            <a:r>
              <a:rPr lang="it-IT" sz="1000" dirty="0" err="1">
                <a:solidFill>
                  <a:schemeClr val="bg1"/>
                </a:solidFill>
              </a:rPr>
              <a:t>European</a:t>
            </a:r>
            <a:r>
              <a:rPr lang="it-IT" sz="1000" dirty="0">
                <a:solidFill>
                  <a:schemeClr val="bg1"/>
                </a:solidFill>
              </a:rPr>
              <a:t> </a:t>
            </a:r>
            <a:r>
              <a:rPr lang="it-IT" sz="1000" dirty="0" err="1">
                <a:solidFill>
                  <a:schemeClr val="bg1"/>
                </a:solidFill>
              </a:rPr>
              <a:t>Union's</a:t>
            </a:r>
            <a:r>
              <a:rPr lang="it-IT" sz="1000" dirty="0">
                <a:solidFill>
                  <a:schemeClr val="bg1"/>
                </a:solidFill>
              </a:rPr>
              <a:t> </a:t>
            </a:r>
            <a:r>
              <a:rPr lang="it-IT" sz="1000" dirty="0" err="1">
                <a:solidFill>
                  <a:schemeClr val="bg1"/>
                </a:solidFill>
              </a:rPr>
              <a:t>Horizon</a:t>
            </a:r>
            <a:r>
              <a:rPr lang="it-IT" sz="1000" dirty="0">
                <a:solidFill>
                  <a:schemeClr val="bg1"/>
                </a:solidFill>
              </a:rPr>
              <a:t> </a:t>
            </a:r>
            <a:r>
              <a:rPr lang="it-IT" sz="1000" dirty="0" err="1">
                <a:solidFill>
                  <a:schemeClr val="bg1"/>
                </a:solidFill>
              </a:rPr>
              <a:t>Programme</a:t>
            </a:r>
            <a:r>
              <a:rPr lang="it-IT" sz="1000" dirty="0">
                <a:solidFill>
                  <a:schemeClr val="bg1"/>
                </a:solidFill>
              </a:rPr>
              <a:t> call BG-07-2019-2020, </a:t>
            </a:r>
            <a:r>
              <a:rPr lang="it-IT" sz="1000" dirty="0" err="1">
                <a:solidFill>
                  <a:schemeClr val="bg1"/>
                </a:solidFill>
              </a:rPr>
              <a:t>topic</a:t>
            </a:r>
            <a:r>
              <a:rPr lang="it-IT" sz="1000" dirty="0">
                <a:solidFill>
                  <a:schemeClr val="bg1"/>
                </a:solidFill>
              </a:rPr>
              <a:t>: [A] 2019 - Blue </a:t>
            </a:r>
            <a:r>
              <a:rPr lang="it-IT" sz="1000" dirty="0" err="1">
                <a:solidFill>
                  <a:schemeClr val="bg1"/>
                </a:solidFill>
              </a:rPr>
              <a:t>Cloud</a:t>
            </a:r>
            <a:r>
              <a:rPr lang="it-IT" sz="1000" dirty="0">
                <a:solidFill>
                  <a:schemeClr val="bg1"/>
                </a:solidFill>
              </a:rPr>
              <a:t> </a:t>
            </a:r>
            <a:r>
              <a:rPr lang="it-IT" sz="1000" dirty="0" err="1">
                <a:solidFill>
                  <a:schemeClr val="bg1"/>
                </a:solidFill>
              </a:rPr>
              <a:t>services</a:t>
            </a:r>
            <a:r>
              <a:rPr lang="it-IT" sz="1000" dirty="0">
                <a:solidFill>
                  <a:schemeClr val="bg1"/>
                </a:solidFill>
              </a:rPr>
              <a:t>, </a:t>
            </a:r>
            <a:r>
              <a:rPr lang="it-IT" sz="1000" dirty="0" err="1">
                <a:solidFill>
                  <a:schemeClr val="bg1"/>
                </a:solidFill>
              </a:rPr>
              <a:t>grant</a:t>
            </a:r>
            <a:r>
              <a:rPr lang="it-IT" sz="1000" dirty="0">
                <a:solidFill>
                  <a:schemeClr val="bg1"/>
                </a:solidFill>
              </a:rPr>
              <a:t> Agreement </a:t>
            </a:r>
            <a:r>
              <a:rPr lang="it-IT" sz="1000" dirty="0" err="1">
                <a:solidFill>
                  <a:schemeClr val="bg1"/>
                </a:solidFill>
              </a:rPr>
              <a:t>number</a:t>
            </a:r>
            <a:r>
              <a:rPr lang="it-IT" sz="1000" dirty="0">
                <a:solidFill>
                  <a:schemeClr val="bg1"/>
                </a:solidFill>
              </a:rPr>
              <a:t> 862409.</a:t>
            </a:r>
            <a:endParaRPr lang="it-IT" sz="1000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DEE16FBC-54D2-0D4A-B773-EB68CFCAA47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7274" y="633642"/>
            <a:ext cx="6057453" cy="1049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9944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bg>
      <p:bgPr>
        <a:gradFill>
          <a:gsLst>
            <a:gs pos="0">
              <a:schemeClr val="accent1">
                <a:lumMod val="0"/>
                <a:lumOff val="100000"/>
              </a:schemeClr>
            </a:gs>
            <a:gs pos="32000">
              <a:schemeClr val="accent1">
                <a:lumMod val="0"/>
                <a:lumOff val="100000"/>
                <a:alpha val="45000"/>
              </a:schemeClr>
            </a:gs>
            <a:gs pos="100000">
              <a:srgbClr val="39ABE2">
                <a:alpha val="7000"/>
              </a:srgb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>
            <a:extLst>
              <a:ext uri="{FF2B5EF4-FFF2-40B4-BE49-F238E27FC236}">
                <a16:creationId xmlns:a16="http://schemas.microsoft.com/office/drawing/2014/main" id="{086ADBF9-1237-8F4A-BC86-0BD81EF128C0}"/>
              </a:ext>
            </a:extLst>
          </p:cNvPr>
          <p:cNvSpPr/>
          <p:nvPr userDrawn="1"/>
        </p:nvSpPr>
        <p:spPr>
          <a:xfrm>
            <a:off x="0" y="6381328"/>
            <a:ext cx="12192000" cy="4766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637111"/>
          </a:xfrm>
        </p:spPr>
        <p:txBody>
          <a:bodyPr/>
          <a:lstStyle>
            <a:lvl1pPr>
              <a:defRPr>
                <a:solidFill>
                  <a:srgbClr val="46688E"/>
                </a:solidFill>
              </a:defRPr>
            </a:lvl1pPr>
            <a:lvl2pPr>
              <a:defRPr>
                <a:solidFill>
                  <a:srgbClr val="46688E"/>
                </a:solidFill>
              </a:defRPr>
            </a:lvl2pPr>
            <a:lvl3pPr>
              <a:defRPr>
                <a:solidFill>
                  <a:srgbClr val="46688E"/>
                </a:solidFill>
              </a:defRPr>
            </a:lvl3pPr>
            <a:lvl4pPr>
              <a:defRPr>
                <a:solidFill>
                  <a:srgbClr val="46688E"/>
                </a:solidFill>
              </a:defRPr>
            </a:lvl4pPr>
            <a:lvl5pPr>
              <a:defRPr>
                <a:solidFill>
                  <a:srgbClr val="46688E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656299" y="6437102"/>
            <a:ext cx="1407253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it-IT"/>
              <a:t>17/01/2022</a:t>
            </a:r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2207568" y="6437102"/>
            <a:ext cx="864096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Gear up for the Blue-Cloud Hackathon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10920535" y="6437102"/>
            <a:ext cx="708563" cy="365125"/>
          </a:xfrm>
          <a:prstGeom prst="rect">
            <a:avLst/>
          </a:prstGeom>
        </p:spPr>
        <p:txBody>
          <a:bodyPr/>
          <a:lstStyle/>
          <a:p>
            <a:fld id="{415BB6C1-B3E2-4F53-A978-6773EBF9531B}" type="slidenum">
              <a:rPr lang="it-IT" smtClean="0"/>
              <a:t>‹Nº›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6609665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olo e contenuto">
    <p:bg>
      <p:bgPr>
        <a:solidFill>
          <a:srgbClr val="0623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>
            <a:extLst>
              <a:ext uri="{FF2B5EF4-FFF2-40B4-BE49-F238E27FC236}">
                <a16:creationId xmlns:a16="http://schemas.microsoft.com/office/drawing/2014/main" id="{086ADBF9-1237-8F4A-BC86-0BD81EF128C0}"/>
              </a:ext>
            </a:extLst>
          </p:cNvPr>
          <p:cNvSpPr/>
          <p:nvPr userDrawn="1"/>
        </p:nvSpPr>
        <p:spPr>
          <a:xfrm>
            <a:off x="0" y="6381328"/>
            <a:ext cx="12192000" cy="4766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63711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656299" y="6437102"/>
            <a:ext cx="1407253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it-IT"/>
              <a:t>17/01/2022</a:t>
            </a:r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2207568" y="6437102"/>
            <a:ext cx="864096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Gear up for the Blue-Cloud Hackathon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10920535" y="6437102"/>
            <a:ext cx="708563" cy="365125"/>
          </a:xfrm>
          <a:prstGeom prst="rect">
            <a:avLst/>
          </a:prstGeom>
        </p:spPr>
        <p:txBody>
          <a:bodyPr/>
          <a:lstStyle/>
          <a:p>
            <a:fld id="{415BB6C1-B3E2-4F53-A978-6773EBF9531B}" type="slidenum">
              <a:rPr lang="it-IT" smtClean="0"/>
              <a:t>‹Nº›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3650585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bg>
      <p:bgPr>
        <a:solidFill>
          <a:srgbClr val="0623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9237372" cy="1389506"/>
          </a:xfrm>
        </p:spPr>
        <p:txBody>
          <a:bodyPr anchor="t"/>
          <a:lstStyle>
            <a:lvl1pPr algn="l">
              <a:defRPr sz="4000" b="1" cap="all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9237372" cy="153039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7" name="Segnaposto data 3">
            <a:extLst>
              <a:ext uri="{FF2B5EF4-FFF2-40B4-BE49-F238E27FC236}">
                <a16:creationId xmlns:a16="http://schemas.microsoft.com/office/drawing/2014/main" id="{47B229CC-CE33-C948-B322-FF8F275E04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56299" y="6381328"/>
            <a:ext cx="126323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it-IT"/>
              <a:t>17/01/2022</a:t>
            </a:r>
            <a:endParaRPr lang="it-IT" dirty="0"/>
          </a:p>
        </p:txBody>
      </p:sp>
      <p:sp>
        <p:nvSpPr>
          <p:cNvPr id="8" name="Segnaposto piè di pagina 4">
            <a:extLst>
              <a:ext uri="{FF2B5EF4-FFF2-40B4-BE49-F238E27FC236}">
                <a16:creationId xmlns:a16="http://schemas.microsoft.com/office/drawing/2014/main" id="{C5B56CAD-0FA5-F44D-AC6C-966757F0B6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19536" y="6381328"/>
            <a:ext cx="892899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it-IT"/>
              <a:t>Gear up for the Blue-Cloud Hackathon</a:t>
            </a:r>
            <a:endParaRPr lang="it-IT" dirty="0"/>
          </a:p>
        </p:txBody>
      </p:sp>
      <p:sp>
        <p:nvSpPr>
          <p:cNvPr id="9" name="Segnaposto numero diapositiva 5">
            <a:extLst>
              <a:ext uri="{FF2B5EF4-FFF2-40B4-BE49-F238E27FC236}">
                <a16:creationId xmlns:a16="http://schemas.microsoft.com/office/drawing/2014/main" id="{7AF72EE1-D07E-CA41-8AFF-4B7B5ADB91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20535" y="6381328"/>
            <a:ext cx="708563" cy="365125"/>
          </a:xfrm>
          <a:prstGeom prst="rect">
            <a:avLst/>
          </a:prstGeom>
        </p:spPr>
        <p:txBody>
          <a:bodyPr/>
          <a:lstStyle/>
          <a:p>
            <a:fld id="{415BB6C1-B3E2-4F53-A978-6773EBF9531B}" type="slidenum">
              <a:rPr lang="it-IT" smtClean="0"/>
              <a:t>‹Nº›</a:t>
            </a:fld>
            <a:endParaRPr lang="it-IT" dirty="0"/>
          </a:p>
        </p:txBody>
      </p:sp>
      <p:pic>
        <p:nvPicPr>
          <p:cNvPr id="10" name="Google Shape;103;p24">
            <a:extLst>
              <a:ext uri="{FF2B5EF4-FFF2-40B4-BE49-F238E27FC236}">
                <a16:creationId xmlns:a16="http://schemas.microsoft.com/office/drawing/2014/main" id="{12393568-948C-A94E-ACFE-49E19C029B5D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 l="1611" r="90413"/>
          <a:stretch/>
        </p:blipFill>
        <p:spPr>
          <a:xfrm>
            <a:off x="10416480" y="1196752"/>
            <a:ext cx="1775520" cy="489654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049187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8" name="Segnaposto data 3">
            <a:extLst>
              <a:ext uri="{FF2B5EF4-FFF2-40B4-BE49-F238E27FC236}">
                <a16:creationId xmlns:a16="http://schemas.microsoft.com/office/drawing/2014/main" id="{2F287205-9EBC-FA4D-9036-A7D136084E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56299" y="6381328"/>
            <a:ext cx="1263238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it-IT"/>
              <a:t>17/01/2022</a:t>
            </a:r>
            <a:endParaRPr lang="it-IT" dirty="0"/>
          </a:p>
        </p:txBody>
      </p:sp>
      <p:sp>
        <p:nvSpPr>
          <p:cNvPr id="9" name="Segnaposto piè di pagina 4">
            <a:extLst>
              <a:ext uri="{FF2B5EF4-FFF2-40B4-BE49-F238E27FC236}">
                <a16:creationId xmlns:a16="http://schemas.microsoft.com/office/drawing/2014/main" id="{D1EE283C-0D02-A343-ABCE-857F8E9143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91544" y="6381328"/>
            <a:ext cx="885698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it-IT"/>
              <a:t>Gear up for the Blue-Cloud Hackathon</a:t>
            </a:r>
            <a:endParaRPr lang="it-IT" dirty="0"/>
          </a:p>
        </p:txBody>
      </p:sp>
      <p:sp>
        <p:nvSpPr>
          <p:cNvPr id="10" name="Segnaposto numero diapositiva 5">
            <a:extLst>
              <a:ext uri="{FF2B5EF4-FFF2-40B4-BE49-F238E27FC236}">
                <a16:creationId xmlns:a16="http://schemas.microsoft.com/office/drawing/2014/main" id="{D8763CC0-F860-7743-A445-C7CB0A1E9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20535" y="6381328"/>
            <a:ext cx="708563" cy="365125"/>
          </a:xfrm>
          <a:prstGeom prst="rect">
            <a:avLst/>
          </a:prstGeom>
        </p:spPr>
        <p:txBody>
          <a:bodyPr/>
          <a:lstStyle/>
          <a:p>
            <a:fld id="{415BB6C1-B3E2-4F53-A978-6773EBF9531B}" type="slidenum">
              <a:rPr lang="it-IT" smtClean="0"/>
              <a:t>‹Nº›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2899516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10" name="Segnaposto data 3">
            <a:extLst>
              <a:ext uri="{FF2B5EF4-FFF2-40B4-BE49-F238E27FC236}">
                <a16:creationId xmlns:a16="http://schemas.microsoft.com/office/drawing/2014/main" id="{2D9D9821-CF20-4D4A-A640-6AF5309139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56299" y="6381328"/>
            <a:ext cx="1263238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it-IT"/>
              <a:t>17/01/2022</a:t>
            </a:r>
            <a:endParaRPr lang="it-IT" dirty="0"/>
          </a:p>
        </p:txBody>
      </p:sp>
      <p:sp>
        <p:nvSpPr>
          <p:cNvPr id="11" name="Segnaposto piè di pagina 4">
            <a:extLst>
              <a:ext uri="{FF2B5EF4-FFF2-40B4-BE49-F238E27FC236}">
                <a16:creationId xmlns:a16="http://schemas.microsoft.com/office/drawing/2014/main" id="{072BDECF-C9DE-2F4E-8A5F-FF433A0DF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91544" y="6381328"/>
            <a:ext cx="885698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it-IT"/>
              <a:t>Gear up for the Blue-Cloud Hackathon</a:t>
            </a:r>
            <a:endParaRPr lang="it-IT" dirty="0"/>
          </a:p>
        </p:txBody>
      </p:sp>
      <p:sp>
        <p:nvSpPr>
          <p:cNvPr id="12" name="Segnaposto numero diapositiva 5">
            <a:extLst>
              <a:ext uri="{FF2B5EF4-FFF2-40B4-BE49-F238E27FC236}">
                <a16:creationId xmlns:a16="http://schemas.microsoft.com/office/drawing/2014/main" id="{5716F21B-87F4-0848-891A-BCC077A9A7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20535" y="6381328"/>
            <a:ext cx="708563" cy="365125"/>
          </a:xfrm>
          <a:prstGeom prst="rect">
            <a:avLst/>
          </a:prstGeom>
        </p:spPr>
        <p:txBody>
          <a:bodyPr/>
          <a:lstStyle/>
          <a:p>
            <a:fld id="{415BB6C1-B3E2-4F53-A978-6773EBF9531B}" type="slidenum">
              <a:rPr lang="it-IT" smtClean="0"/>
              <a:t>‹Nº›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6323363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9" name="Segnaposto data 3">
            <a:extLst>
              <a:ext uri="{FF2B5EF4-FFF2-40B4-BE49-F238E27FC236}">
                <a16:creationId xmlns:a16="http://schemas.microsoft.com/office/drawing/2014/main" id="{ED1593C3-656C-4646-814E-1E310C3B231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56299" y="6453336"/>
            <a:ext cx="1335245" cy="365125"/>
          </a:xfrm>
          <a:prstGeom prst="rect">
            <a:avLst/>
          </a:prstGeom>
        </p:spPr>
        <p:txBody>
          <a:bodyPr/>
          <a:lstStyle>
            <a:lvl1pPr>
              <a:defRPr sz="1500">
                <a:solidFill>
                  <a:schemeClr val="bg1"/>
                </a:solidFill>
              </a:defRPr>
            </a:lvl1pPr>
          </a:lstStyle>
          <a:p>
            <a:r>
              <a:rPr lang="it-IT" dirty="0"/>
              <a:t>17/01/2022</a:t>
            </a:r>
          </a:p>
        </p:txBody>
      </p:sp>
      <p:sp>
        <p:nvSpPr>
          <p:cNvPr id="10" name="Segnaposto piè di pagina 4">
            <a:extLst>
              <a:ext uri="{FF2B5EF4-FFF2-40B4-BE49-F238E27FC236}">
                <a16:creationId xmlns:a16="http://schemas.microsoft.com/office/drawing/2014/main" id="{6A72715F-2417-5840-AC60-5CA743FC7C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91544" y="6448251"/>
            <a:ext cx="8496943" cy="365125"/>
          </a:xfrm>
          <a:prstGeom prst="rect">
            <a:avLst/>
          </a:prstGeom>
        </p:spPr>
        <p:txBody>
          <a:bodyPr/>
          <a:lstStyle>
            <a:lvl1pPr algn="ctr">
              <a:defRPr sz="1500">
                <a:solidFill>
                  <a:schemeClr val="bg1"/>
                </a:solidFill>
              </a:defRPr>
            </a:lvl1pPr>
          </a:lstStyle>
          <a:p>
            <a:r>
              <a:rPr lang="it-IT" dirty="0"/>
              <a:t>Gear up for the Blue-</a:t>
            </a:r>
            <a:r>
              <a:rPr lang="it-IT" dirty="0" err="1"/>
              <a:t>Cloud</a:t>
            </a:r>
            <a:r>
              <a:rPr lang="it-IT" dirty="0"/>
              <a:t> </a:t>
            </a:r>
            <a:r>
              <a:rPr lang="it-IT" dirty="0" err="1"/>
              <a:t>Hackathon</a:t>
            </a:r>
            <a:endParaRPr lang="it-IT" dirty="0"/>
          </a:p>
        </p:txBody>
      </p:sp>
      <p:sp>
        <p:nvSpPr>
          <p:cNvPr id="11" name="Segnaposto numero diapositiva 5">
            <a:extLst>
              <a:ext uri="{FF2B5EF4-FFF2-40B4-BE49-F238E27FC236}">
                <a16:creationId xmlns:a16="http://schemas.microsoft.com/office/drawing/2014/main" id="{069DA0B4-1B88-2E4E-A663-92B9213EAC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32503" y="6448251"/>
            <a:ext cx="996595" cy="365125"/>
          </a:xfrm>
          <a:prstGeom prst="rect">
            <a:avLst/>
          </a:prstGeom>
        </p:spPr>
        <p:txBody>
          <a:bodyPr/>
          <a:lstStyle>
            <a:lvl1pPr algn="r">
              <a:defRPr sz="1500" b="0">
                <a:solidFill>
                  <a:schemeClr val="bg1"/>
                </a:solidFill>
              </a:defRPr>
            </a:lvl1pPr>
          </a:lstStyle>
          <a:p>
            <a:fld id="{415BB6C1-B3E2-4F53-A978-6773EBF9531B}" type="slidenum">
              <a:rPr lang="it-IT" smtClean="0"/>
              <a:pPr/>
              <a:t>‹Nº›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6337453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data 3">
            <a:extLst>
              <a:ext uri="{FF2B5EF4-FFF2-40B4-BE49-F238E27FC236}">
                <a16:creationId xmlns:a16="http://schemas.microsoft.com/office/drawing/2014/main" id="{03561BB9-2EF6-9440-9CE2-0FA638E214B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56299" y="6453336"/>
            <a:ext cx="1335245" cy="365125"/>
          </a:xfrm>
          <a:prstGeom prst="rect">
            <a:avLst/>
          </a:prstGeom>
        </p:spPr>
        <p:txBody>
          <a:bodyPr/>
          <a:lstStyle>
            <a:lvl1pPr>
              <a:defRPr sz="1500">
                <a:solidFill>
                  <a:schemeClr val="bg1"/>
                </a:solidFill>
              </a:defRPr>
            </a:lvl1pPr>
          </a:lstStyle>
          <a:p>
            <a:r>
              <a:rPr lang="it-IT" dirty="0"/>
              <a:t>17/01/2022</a:t>
            </a:r>
          </a:p>
        </p:txBody>
      </p:sp>
      <p:sp>
        <p:nvSpPr>
          <p:cNvPr id="9" name="Segnaposto piè di pagina 4">
            <a:extLst>
              <a:ext uri="{FF2B5EF4-FFF2-40B4-BE49-F238E27FC236}">
                <a16:creationId xmlns:a16="http://schemas.microsoft.com/office/drawing/2014/main" id="{0813C946-7136-2A40-8BCC-457BBB11D9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91544" y="6448251"/>
            <a:ext cx="8496943" cy="365125"/>
          </a:xfrm>
          <a:prstGeom prst="rect">
            <a:avLst/>
          </a:prstGeom>
        </p:spPr>
        <p:txBody>
          <a:bodyPr/>
          <a:lstStyle>
            <a:lvl1pPr algn="ctr">
              <a:defRPr sz="1500">
                <a:solidFill>
                  <a:schemeClr val="bg1"/>
                </a:solidFill>
              </a:defRPr>
            </a:lvl1pPr>
          </a:lstStyle>
          <a:p>
            <a:r>
              <a:rPr lang="it-IT" dirty="0"/>
              <a:t>Gear up for the Blue-</a:t>
            </a:r>
            <a:r>
              <a:rPr lang="it-IT" dirty="0" err="1"/>
              <a:t>Cloud</a:t>
            </a:r>
            <a:r>
              <a:rPr lang="it-IT" dirty="0"/>
              <a:t> </a:t>
            </a:r>
            <a:r>
              <a:rPr lang="it-IT" dirty="0" err="1"/>
              <a:t>Hackathon</a:t>
            </a:r>
            <a:endParaRPr lang="it-IT" dirty="0"/>
          </a:p>
        </p:txBody>
      </p:sp>
      <p:sp>
        <p:nvSpPr>
          <p:cNvPr id="10" name="Segnaposto numero diapositiva 5">
            <a:extLst>
              <a:ext uri="{FF2B5EF4-FFF2-40B4-BE49-F238E27FC236}">
                <a16:creationId xmlns:a16="http://schemas.microsoft.com/office/drawing/2014/main" id="{1D68A43E-33B1-694D-B146-1BD8702A68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32503" y="6448251"/>
            <a:ext cx="996595" cy="365125"/>
          </a:xfrm>
          <a:prstGeom prst="rect">
            <a:avLst/>
          </a:prstGeom>
        </p:spPr>
        <p:txBody>
          <a:bodyPr/>
          <a:lstStyle>
            <a:lvl1pPr algn="r">
              <a:defRPr sz="1500" b="0">
                <a:solidFill>
                  <a:schemeClr val="bg1"/>
                </a:solidFill>
              </a:defRPr>
            </a:lvl1pPr>
          </a:lstStyle>
          <a:p>
            <a:fld id="{415BB6C1-B3E2-4F53-A978-6773EBF9531B}" type="slidenum">
              <a:rPr lang="it-IT" smtClean="0"/>
              <a:pPr/>
              <a:t>‹Nº›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0334029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Segnaposto data 3">
            <a:extLst>
              <a:ext uri="{FF2B5EF4-FFF2-40B4-BE49-F238E27FC236}">
                <a16:creationId xmlns:a16="http://schemas.microsoft.com/office/drawing/2014/main" id="{23B571CA-7908-9E46-8CE3-1D2E8255A2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56299" y="6453336"/>
            <a:ext cx="1335245" cy="365125"/>
          </a:xfrm>
          <a:prstGeom prst="rect">
            <a:avLst/>
          </a:prstGeom>
        </p:spPr>
        <p:txBody>
          <a:bodyPr/>
          <a:lstStyle>
            <a:lvl1pPr>
              <a:defRPr sz="1500">
                <a:solidFill>
                  <a:schemeClr val="bg1"/>
                </a:solidFill>
              </a:defRPr>
            </a:lvl1pPr>
          </a:lstStyle>
          <a:p>
            <a:r>
              <a:rPr lang="it-IT" dirty="0"/>
              <a:t>17/01/2022</a:t>
            </a:r>
          </a:p>
        </p:txBody>
      </p:sp>
      <p:sp>
        <p:nvSpPr>
          <p:cNvPr id="12" name="Segnaposto piè di pagina 4">
            <a:extLst>
              <a:ext uri="{FF2B5EF4-FFF2-40B4-BE49-F238E27FC236}">
                <a16:creationId xmlns:a16="http://schemas.microsoft.com/office/drawing/2014/main" id="{651BCB56-0DBC-D44A-AF09-34ABE6601F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91544" y="6448251"/>
            <a:ext cx="8496943" cy="365125"/>
          </a:xfrm>
          <a:prstGeom prst="rect">
            <a:avLst/>
          </a:prstGeom>
        </p:spPr>
        <p:txBody>
          <a:bodyPr/>
          <a:lstStyle>
            <a:lvl1pPr algn="ctr">
              <a:defRPr sz="1500">
                <a:solidFill>
                  <a:schemeClr val="bg1"/>
                </a:solidFill>
              </a:defRPr>
            </a:lvl1pPr>
          </a:lstStyle>
          <a:p>
            <a:r>
              <a:rPr lang="it-IT" dirty="0"/>
              <a:t>Gear up for the Blue-</a:t>
            </a:r>
            <a:r>
              <a:rPr lang="it-IT" dirty="0" err="1"/>
              <a:t>Cloud</a:t>
            </a:r>
            <a:r>
              <a:rPr lang="it-IT" dirty="0"/>
              <a:t> </a:t>
            </a:r>
            <a:r>
              <a:rPr lang="it-IT" dirty="0" err="1"/>
              <a:t>Hackathon</a:t>
            </a:r>
            <a:endParaRPr lang="it-IT" dirty="0"/>
          </a:p>
        </p:txBody>
      </p:sp>
      <p:sp>
        <p:nvSpPr>
          <p:cNvPr id="13" name="Segnaposto numero diapositiva 5">
            <a:extLst>
              <a:ext uri="{FF2B5EF4-FFF2-40B4-BE49-F238E27FC236}">
                <a16:creationId xmlns:a16="http://schemas.microsoft.com/office/drawing/2014/main" id="{1537ACC5-911D-D149-BD58-7A5110AD44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32503" y="6448251"/>
            <a:ext cx="996595" cy="365125"/>
          </a:xfrm>
          <a:prstGeom prst="rect">
            <a:avLst/>
          </a:prstGeom>
        </p:spPr>
        <p:txBody>
          <a:bodyPr/>
          <a:lstStyle>
            <a:lvl1pPr algn="r">
              <a:defRPr sz="1500" b="0">
                <a:solidFill>
                  <a:schemeClr val="bg1"/>
                </a:solidFill>
              </a:defRPr>
            </a:lvl1pPr>
          </a:lstStyle>
          <a:p>
            <a:fld id="{415BB6C1-B3E2-4F53-A978-6773EBF9531B}" type="slidenum">
              <a:rPr lang="it-IT" smtClean="0"/>
              <a:pPr/>
              <a:t>‹Nº›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0821749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0"/>
                <a:lumOff val="100000"/>
              </a:schemeClr>
            </a:gs>
            <a:gs pos="32000">
              <a:schemeClr val="accent1">
                <a:lumMod val="0"/>
                <a:lumOff val="100000"/>
                <a:alpha val="45000"/>
              </a:schemeClr>
            </a:gs>
            <a:gs pos="100000">
              <a:srgbClr val="39ABE2">
                <a:alpha val="7000"/>
              </a:srgb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2102473" y="260648"/>
            <a:ext cx="9048307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dirty="0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A23D7F49-D431-4E4C-93BB-806C81E89EFF}"/>
              </a:ext>
            </a:extLst>
          </p:cNvPr>
          <p:cNvSpPr/>
          <p:nvPr userDrawn="1"/>
        </p:nvSpPr>
        <p:spPr>
          <a:xfrm>
            <a:off x="0" y="6381328"/>
            <a:ext cx="12192000" cy="476672"/>
          </a:xfrm>
          <a:prstGeom prst="rect">
            <a:avLst/>
          </a:prstGeom>
          <a:solidFill>
            <a:srgbClr val="0623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0" name="Segnaposto data 3">
            <a:extLst>
              <a:ext uri="{FF2B5EF4-FFF2-40B4-BE49-F238E27FC236}">
                <a16:creationId xmlns:a16="http://schemas.microsoft.com/office/drawing/2014/main" id="{0B178C17-1875-5C4F-B533-10D2A4E5DD4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56299" y="6453336"/>
            <a:ext cx="1335245" cy="365125"/>
          </a:xfrm>
          <a:prstGeom prst="rect">
            <a:avLst/>
          </a:prstGeom>
        </p:spPr>
        <p:txBody>
          <a:bodyPr/>
          <a:lstStyle>
            <a:lvl1pPr>
              <a:defRPr sz="1500">
                <a:solidFill>
                  <a:schemeClr val="bg1"/>
                </a:solidFill>
              </a:defRPr>
            </a:lvl1pPr>
          </a:lstStyle>
          <a:p>
            <a:r>
              <a:rPr lang="it-IT" dirty="0"/>
              <a:t>17/01/2022</a:t>
            </a:r>
          </a:p>
        </p:txBody>
      </p:sp>
      <p:sp>
        <p:nvSpPr>
          <p:cNvPr id="11" name="Segnaposto piè di pagina 4">
            <a:extLst>
              <a:ext uri="{FF2B5EF4-FFF2-40B4-BE49-F238E27FC236}">
                <a16:creationId xmlns:a16="http://schemas.microsoft.com/office/drawing/2014/main" id="{CD58C7C1-8B3E-1A43-B5FC-A48CDFAC46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91544" y="6448251"/>
            <a:ext cx="8496943" cy="365125"/>
          </a:xfrm>
          <a:prstGeom prst="rect">
            <a:avLst/>
          </a:prstGeom>
        </p:spPr>
        <p:txBody>
          <a:bodyPr/>
          <a:lstStyle>
            <a:lvl1pPr algn="ctr">
              <a:defRPr sz="1500">
                <a:solidFill>
                  <a:schemeClr val="bg1"/>
                </a:solidFill>
              </a:defRPr>
            </a:lvl1pPr>
          </a:lstStyle>
          <a:p>
            <a:r>
              <a:rPr lang="it-IT" dirty="0"/>
              <a:t>Gear up for the Blue-</a:t>
            </a:r>
            <a:r>
              <a:rPr lang="it-IT" dirty="0" err="1"/>
              <a:t>Cloud</a:t>
            </a:r>
            <a:r>
              <a:rPr lang="it-IT" dirty="0"/>
              <a:t> </a:t>
            </a:r>
            <a:r>
              <a:rPr lang="it-IT" dirty="0" err="1"/>
              <a:t>Hackathon</a:t>
            </a:r>
            <a:endParaRPr lang="it-IT" dirty="0"/>
          </a:p>
        </p:txBody>
      </p:sp>
      <p:sp>
        <p:nvSpPr>
          <p:cNvPr id="12" name="Segnaposto numero diapositiva 5">
            <a:extLst>
              <a:ext uri="{FF2B5EF4-FFF2-40B4-BE49-F238E27FC236}">
                <a16:creationId xmlns:a16="http://schemas.microsoft.com/office/drawing/2014/main" id="{81F89CE6-6401-214E-8DC3-D6459C08AB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32503" y="6448251"/>
            <a:ext cx="996595" cy="365125"/>
          </a:xfrm>
          <a:prstGeom prst="rect">
            <a:avLst/>
          </a:prstGeom>
        </p:spPr>
        <p:txBody>
          <a:bodyPr/>
          <a:lstStyle>
            <a:lvl1pPr algn="r">
              <a:defRPr sz="1500" b="0">
                <a:solidFill>
                  <a:schemeClr val="bg1"/>
                </a:solidFill>
              </a:defRPr>
            </a:lvl1pPr>
          </a:lstStyle>
          <a:p>
            <a:fld id="{415BB6C1-B3E2-4F53-A978-6773EBF9531B}" type="slidenum">
              <a:rPr lang="it-IT" smtClean="0"/>
              <a:pPr/>
              <a:t>‹Nº›</a:t>
            </a:fld>
            <a:endParaRPr lang="it-IT" dirty="0"/>
          </a:p>
        </p:txBody>
      </p:sp>
      <p:pic>
        <p:nvPicPr>
          <p:cNvPr id="16" name="Google Shape;74;p4">
            <a:extLst>
              <a:ext uri="{FF2B5EF4-FFF2-40B4-BE49-F238E27FC236}">
                <a16:creationId xmlns:a16="http://schemas.microsoft.com/office/drawing/2014/main" id="{1EAE1532-2347-6145-9DC9-FBC737349DE4}"/>
              </a:ext>
            </a:extLst>
          </p:cNvPr>
          <p:cNvPicPr preferRelativeResize="0"/>
          <p:nvPr userDrawn="1"/>
        </p:nvPicPr>
        <p:blipFill rotWithShape="1">
          <a:blip r:embed="rId11">
            <a:alphaModFix/>
          </a:blip>
          <a:srcRect/>
          <a:stretch/>
        </p:blipFill>
        <p:spPr>
          <a:xfrm>
            <a:off x="11150780" y="0"/>
            <a:ext cx="1065900" cy="1055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76;p4">
            <a:extLst>
              <a:ext uri="{FF2B5EF4-FFF2-40B4-BE49-F238E27FC236}">
                <a16:creationId xmlns:a16="http://schemas.microsoft.com/office/drawing/2014/main" id="{80B30A45-9E7D-0C4F-A7FE-9E28C059DD1F}"/>
              </a:ext>
            </a:extLst>
          </p:cNvPr>
          <p:cNvPicPr preferRelativeResize="0"/>
          <p:nvPr userDrawn="1"/>
        </p:nvPicPr>
        <p:blipFill rotWithShape="1">
          <a:blip r:embed="rId12">
            <a:alphaModFix/>
          </a:blip>
          <a:srcRect/>
          <a:stretch/>
        </p:blipFill>
        <p:spPr>
          <a:xfrm>
            <a:off x="102898" y="112598"/>
            <a:ext cx="1999575" cy="994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82;p4">
            <a:extLst>
              <a:ext uri="{FF2B5EF4-FFF2-40B4-BE49-F238E27FC236}">
                <a16:creationId xmlns:a16="http://schemas.microsoft.com/office/drawing/2014/main" id="{41071547-3EFD-874B-B0A2-648FC8101BFC}"/>
              </a:ext>
            </a:extLst>
          </p:cNvPr>
          <p:cNvPicPr preferRelativeResize="0"/>
          <p:nvPr userDrawn="1"/>
        </p:nvPicPr>
        <p:blipFill rotWithShape="1">
          <a:blip r:embed="rId13">
            <a:alphaModFix/>
          </a:blip>
          <a:srcRect/>
          <a:stretch/>
        </p:blipFill>
        <p:spPr>
          <a:xfrm rot="10800000">
            <a:off x="10200456" y="2722880"/>
            <a:ext cx="1999575" cy="18914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24888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7" r:id="rId9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46688E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Tx/>
        <a:buBlip>
          <a:blip r:embed="rId14"/>
        </a:buBlip>
        <a:defRPr sz="3200" kern="1200">
          <a:solidFill>
            <a:srgbClr val="46688E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Tx/>
        <a:buBlip>
          <a:blip r:embed="rId14"/>
        </a:buBlip>
        <a:defRPr sz="2800" kern="1200">
          <a:solidFill>
            <a:srgbClr val="46688E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Tx/>
        <a:buBlip>
          <a:blip r:embed="rId14"/>
        </a:buBlip>
        <a:defRPr sz="2400" kern="1200">
          <a:solidFill>
            <a:srgbClr val="46688E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Tx/>
        <a:buBlip>
          <a:blip r:embed="rId14"/>
        </a:buBlip>
        <a:defRPr sz="2000" kern="1200">
          <a:solidFill>
            <a:srgbClr val="46688E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Tx/>
        <a:buBlip>
          <a:blip r:embed="rId14"/>
        </a:buBlip>
        <a:defRPr sz="2000" kern="1200">
          <a:solidFill>
            <a:srgbClr val="46688E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emf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openxmlformats.org/officeDocument/2006/relationships/image" Target="../media/image21.em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11" Type="http://schemas.openxmlformats.org/officeDocument/2006/relationships/image" Target="../media/image20.emf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19.emf"/><Relationship Id="rId4" Type="http://schemas.openxmlformats.org/officeDocument/2006/relationships/diagramLayout" Target="../diagrams/layout2.xml"/><Relationship Id="rId9" Type="http://schemas.openxmlformats.org/officeDocument/2006/relationships/image" Target="../media/image18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3.xml"/><Relationship Id="rId3" Type="http://schemas.openxmlformats.org/officeDocument/2006/relationships/image" Target="../media/image23.png"/><Relationship Id="rId7" Type="http://schemas.openxmlformats.org/officeDocument/2006/relationships/diagramLayout" Target="../diagrams/layout3.xm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3.xml"/><Relationship Id="rId5" Type="http://schemas.openxmlformats.org/officeDocument/2006/relationships/image" Target="../media/image25.png"/><Relationship Id="rId10" Type="http://schemas.microsoft.com/office/2007/relationships/diagramDrawing" Target="../diagrams/drawing3.xml"/><Relationship Id="rId4" Type="http://schemas.openxmlformats.org/officeDocument/2006/relationships/image" Target="../media/image24.png"/><Relationship Id="rId9" Type="http://schemas.openxmlformats.org/officeDocument/2006/relationships/diagramColors" Target="../diagrams/colors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diagramLayout" Target="../diagrams/layout5.xml"/><Relationship Id="rId7" Type="http://schemas.openxmlformats.org/officeDocument/2006/relationships/image" Target="../media/image30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11" Type="http://schemas.openxmlformats.org/officeDocument/2006/relationships/image" Target="../media/image34.png"/><Relationship Id="rId5" Type="http://schemas.openxmlformats.org/officeDocument/2006/relationships/diagramColors" Target="../diagrams/colors5.xml"/><Relationship Id="rId10" Type="http://schemas.openxmlformats.org/officeDocument/2006/relationships/image" Target="../media/image33.png"/><Relationship Id="rId4" Type="http://schemas.openxmlformats.org/officeDocument/2006/relationships/diagramQuickStyle" Target="../diagrams/quickStyle5.xml"/><Relationship Id="rId9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image" Target="../media/image36.png"/><Relationship Id="rId7" Type="http://schemas.openxmlformats.org/officeDocument/2006/relationships/diagramColors" Target="../diagrams/colors6.xm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4" Type="http://schemas.openxmlformats.org/officeDocument/2006/relationships/diagramData" Target="../diagrams/data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Blue-Cloud’s Open Science platform</a:t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GB" b="1" dirty="0"/>
              <a:t>What tools does it bring to Ocean scientists &amp; researchers, developers and innovators?</a:t>
            </a:r>
            <a:r>
              <a:rPr lang="en-GB" dirty="0"/>
              <a:t> </a:t>
            </a:r>
            <a:endParaRPr lang="en-US" i="1" dirty="0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7C2CA515-A538-D941-BC80-76C895CB660B}"/>
              </a:ext>
            </a:extLst>
          </p:cNvPr>
          <p:cNvSpPr txBox="1">
            <a:spLocks/>
          </p:cNvSpPr>
          <p:nvPr/>
        </p:nvSpPr>
        <p:spPr>
          <a:xfrm>
            <a:off x="1342794" y="5299988"/>
            <a:ext cx="9361718" cy="12961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Tx/>
              <a:buNone/>
              <a:defRPr sz="2800" kern="1200">
                <a:solidFill>
                  <a:srgbClr val="39ABE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Tx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Tx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Tx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Tx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400" dirty="0">
              <a:solidFill>
                <a:schemeClr val="bg1"/>
              </a:solidFill>
            </a:endParaRPr>
          </a:p>
          <a:p>
            <a:r>
              <a:rPr lang="it-IT" sz="1800" b="1" dirty="0">
                <a:solidFill>
                  <a:schemeClr val="bg1"/>
                </a:solidFill>
              </a:rPr>
              <a:t>Pasquale Pagano</a:t>
            </a:r>
            <a:r>
              <a:rPr lang="it-IT" sz="1800" dirty="0">
                <a:solidFill>
                  <a:schemeClr val="bg1"/>
                </a:solidFill>
              </a:rPr>
              <a:t>, CNR – ISTI (</a:t>
            </a:r>
            <a:r>
              <a:rPr lang="it-IT" sz="1800" dirty="0" err="1">
                <a:solidFill>
                  <a:schemeClr val="bg1"/>
                </a:solidFill>
              </a:rPr>
              <a:t>Italy</a:t>
            </a:r>
            <a:r>
              <a:rPr lang="it-IT" sz="1800" dirty="0">
                <a:solidFill>
                  <a:schemeClr val="bg1"/>
                </a:solidFill>
              </a:rPr>
              <a:t>), </a:t>
            </a:r>
            <a:r>
              <a:rPr lang="it-IT" sz="1800" dirty="0" err="1">
                <a:solidFill>
                  <a:schemeClr val="bg1"/>
                </a:solidFill>
              </a:rPr>
              <a:t>pasquale.pagano@isti.cnr.it</a:t>
            </a:r>
            <a:endParaRPr lang="it-IT" sz="1800" dirty="0">
              <a:solidFill>
                <a:schemeClr val="bg1"/>
              </a:solidFill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19B84AE9-7CB1-CA4E-A34E-451108D21085}"/>
              </a:ext>
            </a:extLst>
          </p:cNvPr>
          <p:cNvSpPr txBox="1">
            <a:spLocks/>
          </p:cNvSpPr>
          <p:nvPr/>
        </p:nvSpPr>
        <p:spPr>
          <a:xfrm>
            <a:off x="9408368" y="1239860"/>
            <a:ext cx="2917776" cy="12237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Tx/>
              <a:buNone/>
              <a:defRPr sz="2800" kern="1200">
                <a:solidFill>
                  <a:srgbClr val="39ABE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Tx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Tx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Tx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Tx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i="1" dirty="0"/>
              <a:t>Gear up for the Blue-Cloud Hackathon</a:t>
            </a:r>
          </a:p>
          <a:p>
            <a:r>
              <a:rPr lang="en-US" sz="2000" i="1" dirty="0"/>
              <a:t>17 January 2021</a:t>
            </a:r>
          </a:p>
        </p:txBody>
      </p:sp>
    </p:spTree>
    <p:extLst>
      <p:ext uri="{BB962C8B-B14F-4D97-AF65-F5344CB8AC3E}">
        <p14:creationId xmlns:p14="http://schemas.microsoft.com/office/powerpoint/2010/main" val="4985495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4791DA-B17B-7D47-B6E2-B48B8526B6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en-US" dirty="0"/>
              <a:t>One place for execute analysis and processes</a:t>
            </a:r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47226157-78AE-184F-978E-52290BB7553D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263973752"/>
              </p:ext>
            </p:extLst>
          </p:nvPr>
        </p:nvGraphicFramePr>
        <p:xfrm>
          <a:off x="413939" y="1482432"/>
          <a:ext cx="9001000" cy="4754880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2585717">
                  <a:extLst>
                    <a:ext uri="{9D8B030D-6E8A-4147-A177-3AD203B41FA5}">
                      <a16:colId xmlns:a16="http://schemas.microsoft.com/office/drawing/2014/main" val="3198869628"/>
                    </a:ext>
                  </a:extLst>
                </a:gridCol>
                <a:gridCol w="1417927">
                  <a:extLst>
                    <a:ext uri="{9D8B030D-6E8A-4147-A177-3AD203B41FA5}">
                      <a16:colId xmlns:a16="http://schemas.microsoft.com/office/drawing/2014/main" val="2762639702"/>
                    </a:ext>
                  </a:extLst>
                </a:gridCol>
                <a:gridCol w="1756996">
                  <a:extLst>
                    <a:ext uri="{9D8B030D-6E8A-4147-A177-3AD203B41FA5}">
                      <a16:colId xmlns:a16="http://schemas.microsoft.com/office/drawing/2014/main" val="2193284588"/>
                    </a:ext>
                  </a:extLst>
                </a:gridCol>
                <a:gridCol w="1512168">
                  <a:extLst>
                    <a:ext uri="{9D8B030D-6E8A-4147-A177-3AD203B41FA5}">
                      <a16:colId xmlns:a16="http://schemas.microsoft.com/office/drawing/2014/main" val="3610044747"/>
                    </a:ext>
                  </a:extLst>
                </a:gridCol>
                <a:gridCol w="1728192">
                  <a:extLst>
                    <a:ext uri="{9D8B030D-6E8A-4147-A177-3AD203B41FA5}">
                      <a16:colId xmlns:a16="http://schemas.microsoft.com/office/drawing/2014/main" val="353624392"/>
                    </a:ext>
                  </a:extLst>
                </a:gridCol>
              </a:tblGrid>
              <a:tr h="3600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err="1"/>
                        <a:t>DataMiner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Docker App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err="1"/>
                        <a:t>Rstudio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err="1"/>
                        <a:t>JupyterHub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62254892"/>
                  </a:ext>
                </a:extLst>
              </a:tr>
              <a:tr h="600944">
                <a:tc>
                  <a:txBody>
                    <a:bodyPr/>
                    <a:lstStyle/>
                    <a:p>
                      <a:r>
                        <a:rPr lang="en-GB" sz="1800" u="none" strike="noStrike" kern="1200" dirty="0">
                          <a:solidFill>
                            <a:schemeClr val="bg1"/>
                          </a:solidFill>
                          <a:effectLst/>
                        </a:rPr>
                        <a:t>Parallel processing on multi-cores</a:t>
                      </a:r>
                      <a:endParaRPr lang="en-GB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E81B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8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3650795"/>
                  </a:ext>
                </a:extLst>
              </a:tr>
              <a:tr h="600944">
                <a:tc>
                  <a:txBody>
                    <a:bodyPr/>
                    <a:lstStyle/>
                    <a:p>
                      <a:r>
                        <a:rPr lang="en-GB" sz="1800" u="none" strike="noStrike" kern="1200" dirty="0">
                          <a:solidFill>
                            <a:schemeClr val="bg1"/>
                          </a:solidFill>
                          <a:effectLst/>
                        </a:rPr>
                        <a:t>Multi-tenancy and concurrent access</a:t>
                      </a:r>
                      <a:endParaRPr lang="en-GB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E81B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18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D7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7946975"/>
                  </a:ext>
                </a:extLst>
              </a:tr>
              <a:tr h="343397">
                <a:tc>
                  <a:txBody>
                    <a:bodyPr/>
                    <a:lstStyle/>
                    <a:p>
                      <a:r>
                        <a:rPr lang="en-GB" sz="1800" u="none" strike="noStrike" kern="1200" dirty="0">
                          <a:solidFill>
                            <a:schemeClr val="bg1"/>
                          </a:solidFill>
                          <a:effectLst/>
                        </a:rPr>
                        <a:t>Auditing</a:t>
                      </a:r>
                      <a:endParaRPr lang="en-GB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E81B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2798895"/>
                  </a:ext>
                </a:extLst>
              </a:tr>
              <a:tr h="600944"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bg1"/>
                          </a:solidFill>
                        </a:rPr>
                        <a:t>Distributed processing on multi-nodes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E81B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73983270"/>
                  </a:ext>
                </a:extLst>
              </a:tr>
              <a:tr h="600944"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bg1"/>
                          </a:solidFill>
                        </a:rPr>
                        <a:t>Failover </a:t>
                      </a:r>
                      <a:r>
                        <a:rPr lang="en-GB" dirty="0" err="1">
                          <a:solidFill>
                            <a:schemeClr val="bg1"/>
                          </a:solidFill>
                        </a:rPr>
                        <a:t>Mgmt</a:t>
                      </a:r>
                      <a:r>
                        <a:rPr lang="en-GB" dirty="0">
                          <a:solidFill>
                            <a:schemeClr val="bg1"/>
                          </a:solidFill>
                        </a:rPr>
                        <a:t> and Resubmission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E81B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diagBrick">
                      <a:fgClr>
                        <a:schemeClr val="accent3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802028653"/>
                  </a:ext>
                </a:extLst>
              </a:tr>
              <a:tr h="343397"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bg1"/>
                          </a:solidFill>
                        </a:rPr>
                        <a:t>Provenance </a:t>
                      </a:r>
                      <a:r>
                        <a:rPr lang="en-GB" dirty="0" err="1">
                          <a:solidFill>
                            <a:schemeClr val="bg1"/>
                          </a:solidFill>
                        </a:rPr>
                        <a:t>Mgmt</a:t>
                      </a:r>
                      <a:endParaRPr lang="en-GB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E81B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sphere">
                      <a:fgClr>
                        <a:schemeClr val="accent3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60388210"/>
                  </a:ext>
                </a:extLst>
              </a:tr>
              <a:tr h="343397"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bg1"/>
                          </a:solidFill>
                        </a:rPr>
                        <a:t>Workspace (versioning)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E81B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6384136"/>
                  </a:ext>
                </a:extLst>
              </a:tr>
              <a:tr h="343397"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bg1"/>
                          </a:solidFill>
                        </a:rPr>
                        <a:t>Sharing, Provenance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E81B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233029"/>
                  </a:ext>
                </a:extLst>
              </a:tr>
              <a:tr h="343397"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bg1"/>
                          </a:solidFill>
                        </a:rPr>
                        <a:t>WPS interface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E81B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sphere">
                      <a:fgClr>
                        <a:schemeClr val="accent3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06948984"/>
                  </a:ext>
                </a:extLst>
              </a:tr>
            </a:tbl>
          </a:graphicData>
        </a:graphic>
      </p:graphicFrame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7FA4AA2A-2206-DE4E-98D0-F5723E59DF64}"/>
              </a:ext>
            </a:extLst>
          </p:cNvPr>
          <p:cNvSpPr/>
          <p:nvPr/>
        </p:nvSpPr>
        <p:spPr>
          <a:xfrm>
            <a:off x="9624392" y="3291804"/>
            <a:ext cx="432048" cy="422898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rtlCol="0" anchor="t" anchorCtr="0"/>
          <a:lstStyle/>
          <a:p>
            <a:pPr algn="ctr"/>
            <a:endParaRPr lang="en-GB" dirty="0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E1805950-9369-0F46-80DF-7D3D57BDFA8E}"/>
              </a:ext>
            </a:extLst>
          </p:cNvPr>
          <p:cNvSpPr/>
          <p:nvPr/>
        </p:nvSpPr>
        <p:spPr>
          <a:xfrm>
            <a:off x="9624392" y="3901605"/>
            <a:ext cx="432048" cy="422898"/>
          </a:xfrm>
          <a:prstGeom prst="roundRect">
            <a:avLst/>
          </a:prstGeom>
          <a:pattFill prst="diagBrick">
            <a:fgClr>
              <a:schemeClr val="accent3">
                <a:lumMod val="60000"/>
                <a:lumOff val="40000"/>
              </a:schemeClr>
            </a:fgClr>
            <a:bgClr>
              <a:schemeClr val="bg1"/>
            </a:bgClr>
          </a:patt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rtlCol="0" anchor="t" anchorCtr="0"/>
          <a:lstStyle/>
          <a:p>
            <a:pPr algn="ctr"/>
            <a:endParaRPr lang="en-GB" dirty="0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59193E15-1C9D-9E47-B30E-DE3DD2985225}"/>
              </a:ext>
            </a:extLst>
          </p:cNvPr>
          <p:cNvSpPr/>
          <p:nvPr/>
        </p:nvSpPr>
        <p:spPr>
          <a:xfrm>
            <a:off x="9624392" y="4511406"/>
            <a:ext cx="432048" cy="422898"/>
          </a:xfrm>
          <a:prstGeom prst="roundRect">
            <a:avLst/>
          </a:prstGeom>
          <a:pattFill prst="sphere">
            <a:fgClr>
              <a:schemeClr val="accent3">
                <a:lumMod val="60000"/>
                <a:lumOff val="40000"/>
              </a:schemeClr>
            </a:fgClr>
            <a:bgClr>
              <a:schemeClr val="bg1"/>
            </a:bgClr>
          </a:patt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rtlCol="0" anchor="t" anchorCtr="0"/>
          <a:lstStyle/>
          <a:p>
            <a:pPr algn="ctr"/>
            <a:endParaRPr lang="en-GB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6079044-E822-B94A-836E-EF891F89A107}"/>
              </a:ext>
            </a:extLst>
          </p:cNvPr>
          <p:cNvSpPr txBox="1"/>
          <p:nvPr/>
        </p:nvSpPr>
        <p:spPr>
          <a:xfrm>
            <a:off x="10081771" y="3212934"/>
            <a:ext cx="1249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Supported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CB1A0C6-4E6A-E746-94B2-BD03EABE4726}"/>
              </a:ext>
            </a:extLst>
          </p:cNvPr>
          <p:cNvSpPr txBox="1"/>
          <p:nvPr/>
        </p:nvSpPr>
        <p:spPr>
          <a:xfrm>
            <a:off x="10081771" y="3825023"/>
            <a:ext cx="1492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Just Failover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72C1459-E5E3-A340-96A8-30EDECA95C1C}"/>
              </a:ext>
            </a:extLst>
          </p:cNvPr>
          <p:cNvSpPr txBox="1"/>
          <p:nvPr/>
        </p:nvSpPr>
        <p:spPr>
          <a:xfrm>
            <a:off x="10043298" y="4437112"/>
            <a:ext cx="21082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Via Docker Image </a:t>
            </a:r>
            <a:br>
              <a:rPr lang="en-GB" dirty="0"/>
            </a:br>
            <a:r>
              <a:rPr lang="en-GB" dirty="0"/>
              <a:t>Executor algorithm</a:t>
            </a:r>
          </a:p>
        </p:txBody>
      </p:sp>
      <p:sp>
        <p:nvSpPr>
          <p:cNvPr id="15" name="Footer Placeholder 3">
            <a:extLst>
              <a:ext uri="{FF2B5EF4-FFF2-40B4-BE49-F238E27FC236}">
                <a16:creationId xmlns:a16="http://schemas.microsoft.com/office/drawing/2014/main" id="{0EFE7185-04E8-7E44-8D1B-81F2756642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07568" y="6437102"/>
            <a:ext cx="8640960" cy="365125"/>
          </a:xfrm>
        </p:spPr>
        <p:txBody>
          <a:bodyPr/>
          <a:lstStyle/>
          <a:p>
            <a:r>
              <a:rPr lang="it-IT"/>
              <a:t>Gear up for the Blue-Cloud Hackathon</a:t>
            </a:r>
            <a:endParaRPr lang="it-IT" dirty="0"/>
          </a:p>
        </p:txBody>
      </p:sp>
      <p:sp>
        <p:nvSpPr>
          <p:cNvPr id="16" name="Slide Number Placeholder 4">
            <a:extLst>
              <a:ext uri="{FF2B5EF4-FFF2-40B4-BE49-F238E27FC236}">
                <a16:creationId xmlns:a16="http://schemas.microsoft.com/office/drawing/2014/main" id="{85F24736-EF41-624B-9A83-C20E8FA5D1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20535" y="6437102"/>
            <a:ext cx="708563" cy="365125"/>
          </a:xfrm>
        </p:spPr>
        <p:txBody>
          <a:bodyPr/>
          <a:lstStyle/>
          <a:p>
            <a:fld id="{415BB6C1-B3E2-4F53-A978-6773EBF9531B}" type="slidenum">
              <a:rPr lang="it-IT" smtClean="0"/>
              <a:t>10</a:t>
            </a:fld>
            <a:endParaRPr lang="it-IT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3533BB8-60D0-FE42-BC7B-501049AAD0A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56299" y="6381328"/>
            <a:ext cx="1446174" cy="365125"/>
          </a:xfrm>
        </p:spPr>
        <p:txBody>
          <a:bodyPr/>
          <a:lstStyle/>
          <a:p>
            <a:r>
              <a:rPr lang="it-IT" dirty="0"/>
              <a:t>17/01/2022</a:t>
            </a:r>
          </a:p>
        </p:txBody>
      </p:sp>
    </p:spTree>
    <p:extLst>
      <p:ext uri="{BB962C8B-B14F-4D97-AF65-F5344CB8AC3E}">
        <p14:creationId xmlns:p14="http://schemas.microsoft.com/office/powerpoint/2010/main" val="20840561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CABC7A26-AFF3-3240-B114-8B359D2522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One common place</a:t>
            </a:r>
          </a:p>
        </p:txBody>
      </p:sp>
      <p:graphicFrame>
        <p:nvGraphicFramePr>
          <p:cNvPr id="12" name="Content Placeholder 11">
            <a:extLst>
              <a:ext uri="{FF2B5EF4-FFF2-40B4-BE49-F238E27FC236}">
                <a16:creationId xmlns:a16="http://schemas.microsoft.com/office/drawing/2014/main" id="{89B33967-67CB-324B-9C8B-229A4BA74CB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60839596"/>
              </p:ext>
            </p:extLst>
          </p:nvPr>
        </p:nvGraphicFramePr>
        <p:xfrm>
          <a:off x="609600" y="1600200"/>
          <a:ext cx="10972800" cy="46370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7769EA3-84E5-3947-AB7A-0EB001313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17/01/2022</a:t>
            </a:r>
            <a:endParaRPr lang="it-IT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C15806-7D27-7E49-B9CF-C0963B4B46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Gear up for the Blue-Cloud Hackathon</a:t>
            </a:r>
            <a:endParaRPr lang="it-I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C20F17-B842-3544-96DF-436891D0C4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BB6C1-B3E2-4F53-A978-6773EBF9531B}" type="slidenum">
              <a:rPr lang="it-IT" smtClean="0"/>
              <a:pPr/>
              <a:t>11</a:t>
            </a:fld>
            <a:endParaRPr lang="it-IT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59A2761-4558-5A42-9439-A93F68D19401}"/>
              </a:ext>
            </a:extLst>
          </p:cNvPr>
          <p:cNvSpPr txBox="1"/>
          <p:nvPr/>
        </p:nvSpPr>
        <p:spPr>
          <a:xfrm>
            <a:off x="1415480" y="5445224"/>
            <a:ext cx="9361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FFFF00"/>
                </a:solidFill>
              </a:rPr>
              <a:t>Blue Cloud VRE promotes Open Science</a:t>
            </a:r>
            <a:endParaRPr lang="en-IT" b="1" dirty="0">
              <a:solidFill>
                <a:srgbClr val="FFFF00"/>
              </a:solidFill>
            </a:endParaRPr>
          </a:p>
          <a:p>
            <a:pPr algn="ctr"/>
            <a:endParaRPr lang="en-GB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6556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DC5739-489D-D943-A415-BB1BA228DE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Blue-Cloud VRE</a:t>
            </a:r>
            <a:endParaRPr lang="en-GB" dirty="0"/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DED4B612-AADB-8A4A-AE3D-2E95C55DC60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53279354"/>
              </p:ext>
            </p:extLst>
          </p:nvPr>
        </p:nvGraphicFramePr>
        <p:xfrm>
          <a:off x="609600" y="1600200"/>
          <a:ext cx="10972800" cy="46370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1E9C425C-7619-C843-B066-54B2C528CB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17/01/2022</a:t>
            </a:r>
            <a:endParaRPr lang="it-IT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30E2BD-C799-5F43-9E0E-92D2A685F6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Gear up for the Blue-Cloud Hackathon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9CBCE3-A108-1A4C-AC7D-719231D03C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BB6C1-B3E2-4F53-A978-6773EBF9531B}" type="slidenum">
              <a:rPr lang="it-IT" smtClean="0"/>
              <a:t>2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4512614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F684F934-97C9-454D-A4B6-67491F6A08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Blue-Cloud VRE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1EDB24-F5C6-BD41-AD7A-26BD460388E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it-IT"/>
              <a:t>17/01/2022</a:t>
            </a:r>
            <a:endParaRPr lang="it-IT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34EA8A-2782-2B49-BD25-C18F9B22A1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noProof="0"/>
              <a:t>Gear up for the Blue-Cloud Hackathon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8ACC7B-5401-3E44-89EE-E1E6806442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15BB6C1-B3E2-4F53-A978-6773EBF9531B}" type="slidenum">
              <a:rPr lang="it-IT" smtClean="0"/>
              <a:t>3</a:t>
            </a:fld>
            <a:endParaRPr lang="it-IT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5F5AC28-5E3E-0D43-87F1-7339CCBD03B2}"/>
              </a:ext>
            </a:extLst>
          </p:cNvPr>
          <p:cNvSpPr/>
          <p:nvPr/>
        </p:nvSpPr>
        <p:spPr>
          <a:xfrm>
            <a:off x="551384" y="1700808"/>
            <a:ext cx="11017224" cy="1728192"/>
          </a:xfrm>
          <a:prstGeom prst="rect">
            <a:avLst/>
          </a:prstGeom>
          <a:solidFill>
            <a:srgbClr val="4F83D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srgbClr val="FFFF00"/>
                </a:solidFill>
              </a:rPr>
              <a:t>System of System</a:t>
            </a:r>
          </a:p>
          <a:p>
            <a:pPr algn="ctr"/>
            <a:r>
              <a:rPr lang="en-GB" sz="2400" dirty="0"/>
              <a:t>Blue-Cloud VRE is built with dedicated services leveraging on existing marine infrastructures, standards, EOSC resources and services</a:t>
            </a:r>
            <a:endParaRPr lang="en-IT" sz="24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2A7B79E-9635-7347-953C-5DF9CF3C1EA2}"/>
              </a:ext>
            </a:extLst>
          </p:cNvPr>
          <p:cNvSpPr/>
          <p:nvPr/>
        </p:nvSpPr>
        <p:spPr>
          <a:xfrm>
            <a:off x="551384" y="3558802"/>
            <a:ext cx="5256584" cy="2678509"/>
          </a:xfrm>
          <a:prstGeom prst="rect">
            <a:avLst/>
          </a:prstGeom>
          <a:solidFill>
            <a:srgbClr val="06237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srgbClr val="FFFF00"/>
                </a:solidFill>
              </a:rPr>
              <a:t>Extensible</a:t>
            </a:r>
          </a:p>
          <a:p>
            <a:pPr algn="ctr"/>
            <a:r>
              <a:rPr lang="en-GB" sz="2400" dirty="0"/>
              <a:t>Blue-Cloud VRE can integrate services and resources resulting from existing marine initiatives</a:t>
            </a:r>
            <a:endParaRPr lang="en-IT" sz="24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648C67E-3097-924B-9F92-8985CCE01437}"/>
              </a:ext>
            </a:extLst>
          </p:cNvPr>
          <p:cNvSpPr/>
          <p:nvPr/>
        </p:nvSpPr>
        <p:spPr>
          <a:xfrm>
            <a:off x="6312024" y="3558801"/>
            <a:ext cx="5256584" cy="2678509"/>
          </a:xfrm>
          <a:prstGeom prst="rect">
            <a:avLst/>
          </a:prstGeom>
          <a:solidFill>
            <a:srgbClr val="06237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srgbClr val="FFFF00"/>
                </a:solidFill>
              </a:rPr>
              <a:t>Open</a:t>
            </a:r>
          </a:p>
          <a:p>
            <a:pPr lvl="0" algn="ctr"/>
            <a:r>
              <a:rPr lang="en-GB" sz="2400" dirty="0"/>
              <a:t>Blue-Cloud VRE promotes open science and practices</a:t>
            </a:r>
            <a:endParaRPr lang="en-IT" sz="2400" dirty="0"/>
          </a:p>
        </p:txBody>
      </p:sp>
    </p:spTree>
    <p:extLst>
      <p:ext uri="{BB962C8B-B14F-4D97-AF65-F5344CB8AC3E}">
        <p14:creationId xmlns:p14="http://schemas.microsoft.com/office/powerpoint/2010/main" val="20774354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A5D023-68B1-0E41-98B5-4E6D85AE3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7541" y="260648"/>
            <a:ext cx="9601067" cy="1143000"/>
          </a:xfrm>
        </p:spPr>
        <p:txBody>
          <a:bodyPr>
            <a:normAutofit fontScale="90000"/>
          </a:bodyPr>
          <a:lstStyle/>
          <a:p>
            <a:r>
              <a:rPr lang="en-GB"/>
              <a:t>Blue-Cloud VRE </a:t>
            </a:r>
            <a:br>
              <a:rPr lang="en-GB"/>
            </a:br>
            <a:r>
              <a:rPr lang="en-GB" sz="4000"/>
              <a:t>A SoS to support and promote Open Science</a:t>
            </a:r>
            <a:endParaRPr lang="en-GB" dirty="0"/>
          </a:p>
        </p:txBody>
      </p:sp>
      <p:sp>
        <p:nvSpPr>
          <p:cNvPr id="38" name="Content Placeholder 37">
            <a:extLst>
              <a:ext uri="{FF2B5EF4-FFF2-40B4-BE49-F238E27FC236}">
                <a16:creationId xmlns:a16="http://schemas.microsoft.com/office/drawing/2014/main" id="{84FB7464-3AA3-3B41-A4BA-FFB6B97F4F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>
                <a:sym typeface="Gill Sans" charset="0"/>
              </a:rPr>
              <a:t>Enable</a:t>
            </a:r>
          </a:p>
          <a:p>
            <a:r>
              <a:rPr lang="en-US">
                <a:sym typeface="Gill Sans" charset="0"/>
              </a:rPr>
              <a:t>Repeat, Reproduce, Reuse, Evaluate</a:t>
            </a:r>
          </a:p>
          <a:p>
            <a:r>
              <a:rPr lang="en-US">
                <a:sym typeface="Gill Sans" charset="0"/>
              </a:rPr>
              <a:t>Active collaboration</a:t>
            </a:r>
          </a:p>
          <a:p>
            <a:r>
              <a:rPr lang="en-US">
                <a:sym typeface="Gill Sans" charset="0"/>
              </a:rPr>
              <a:t>Effective sharing</a:t>
            </a:r>
          </a:p>
          <a:p>
            <a:r>
              <a:rPr lang="en-US">
                <a:sym typeface="Gill Sans" charset="0"/>
              </a:rPr>
              <a:t>Provenance and attribution</a:t>
            </a:r>
          </a:p>
          <a:p>
            <a:pPr marL="0" indent="0">
              <a:buNone/>
            </a:pPr>
            <a:endParaRPr lang="en-US">
              <a:sym typeface="Gill Sans" charset="0"/>
            </a:endParaRPr>
          </a:p>
          <a:p>
            <a:pPr marL="0" indent="0">
              <a:buNone/>
            </a:pPr>
            <a:r>
              <a:rPr lang="en-US">
                <a:sym typeface="Gill Sans" charset="0"/>
              </a:rPr>
              <a:t>Adopt</a:t>
            </a:r>
          </a:p>
          <a:p>
            <a:endParaRPr lang="en-US">
              <a:sym typeface="Gill Sans" charset="0"/>
            </a:endParaRPr>
          </a:p>
          <a:p>
            <a:r>
              <a:rPr lang="en-US">
                <a:sym typeface="Gill Sans" charset="0"/>
              </a:rPr>
              <a:t>As-a-service approach</a:t>
            </a:r>
          </a:p>
          <a:p>
            <a:r>
              <a:rPr lang="en-US">
                <a:sym typeface="Gill Sans" charset="0"/>
              </a:rPr>
              <a:t>Standards</a:t>
            </a:r>
          </a:p>
          <a:p>
            <a:r>
              <a:rPr lang="en-US">
                <a:sym typeface="Gill Sans" charset="0"/>
              </a:rPr>
              <a:t>Economy-of-scale to reduce operational costs</a:t>
            </a:r>
            <a:endParaRPr lang="en-US" dirty="0">
              <a:sym typeface="Gill Sans" charset="0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529F0EE-16FC-7A4C-B2A0-D2CD1FABFE08}"/>
              </a:ext>
            </a:extLst>
          </p:cNvPr>
          <p:cNvGrpSpPr/>
          <p:nvPr/>
        </p:nvGrpSpPr>
        <p:grpSpPr>
          <a:xfrm>
            <a:off x="263352" y="1600200"/>
            <a:ext cx="5406027" cy="4409334"/>
            <a:chOff x="1041475" y="1419712"/>
            <a:chExt cx="5406027" cy="4409334"/>
          </a:xfrm>
        </p:grpSpPr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8EE84282-D1CE-6D47-B254-236ED9767054}"/>
                </a:ext>
              </a:extLst>
            </p:cNvPr>
            <p:cNvSpPr/>
            <p:nvPr/>
          </p:nvSpPr>
          <p:spPr>
            <a:xfrm>
              <a:off x="1074853" y="1478853"/>
              <a:ext cx="5372649" cy="4350193"/>
            </a:xfrm>
            <a:prstGeom prst="roundRect">
              <a:avLst/>
            </a:prstGeom>
            <a:solidFill>
              <a:schemeClr val="bg1"/>
            </a:solidFill>
            <a:ln w="3175" cap="flat" cmpd="sng">
              <a:solidFill>
                <a:schemeClr val="tx1"/>
              </a:solidFill>
              <a:prstDash val="dash"/>
              <a:miter lim="400000"/>
            </a:ln>
            <a:effectLst>
              <a:outerShdw blurRad="25400" dist="12700" dir="5400000" rotWithShape="0">
                <a:srgbClr val="000000">
                  <a:alpha val="50000"/>
                </a:srgbClr>
              </a:outerShdw>
            </a:effectLst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none"/>
          </p:style>
          <p:txBody>
            <a:bodyPr rot="0" spcFirstLastPara="1" vertOverflow="overflow" horzOverflow="overflow" vert="horz" wrap="square" lIns="47625" tIns="47625" rIns="47625" bIns="47625" numCol="1" rtlCol="0" anchor="ctr">
              <a:noAutofit/>
            </a:bodyPr>
            <a:lstStyle/>
            <a:p>
              <a:pPr algn="ctr" defTabSz="547687" hangingPunct="0"/>
              <a:endParaRPr lang="en-US" sz="2200" dirty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8" name="Circular Arrow 7">
              <a:extLst>
                <a:ext uri="{FF2B5EF4-FFF2-40B4-BE49-F238E27FC236}">
                  <a16:creationId xmlns:a16="http://schemas.microsoft.com/office/drawing/2014/main" id="{B816C13E-6087-7449-81EC-F9A26776622B}"/>
                </a:ext>
              </a:extLst>
            </p:cNvPr>
            <p:cNvSpPr>
              <a:spLocks/>
            </p:cNvSpPr>
            <p:nvPr/>
          </p:nvSpPr>
          <p:spPr>
            <a:xfrm>
              <a:off x="1653667" y="1761259"/>
              <a:ext cx="4217679" cy="4015247"/>
            </a:xfrm>
            <a:prstGeom prst="circularArrow">
              <a:avLst>
                <a:gd name="adj1" fmla="val 5544"/>
                <a:gd name="adj2" fmla="val 1508658"/>
                <a:gd name="adj3" fmla="val 13815233"/>
                <a:gd name="adj4" fmla="val 17399182"/>
                <a:gd name="adj5" fmla="val 5757"/>
              </a:avLst>
            </a:prstGeom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4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pic>
          <p:nvPicPr>
            <p:cNvPr id="9" name="Picture 37">
              <a:extLst>
                <a:ext uri="{FF2B5EF4-FFF2-40B4-BE49-F238E27FC236}">
                  <a16:creationId xmlns:a16="http://schemas.microsoft.com/office/drawing/2014/main" id="{6F61228A-5BBE-524F-8FB3-3B2302B00F6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387919" y="3259495"/>
              <a:ext cx="1018675" cy="10187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Picture 38">
              <a:extLst>
                <a:ext uri="{FF2B5EF4-FFF2-40B4-BE49-F238E27FC236}">
                  <a16:creationId xmlns:a16="http://schemas.microsoft.com/office/drawing/2014/main" id="{FF0C2B41-A7CE-5A4B-8D6D-63319A21316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122642" y="4294145"/>
              <a:ext cx="592080" cy="59213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Right Arrow 10">
              <a:extLst>
                <a:ext uri="{FF2B5EF4-FFF2-40B4-BE49-F238E27FC236}">
                  <a16:creationId xmlns:a16="http://schemas.microsoft.com/office/drawing/2014/main" id="{81B6B7EC-E81A-2B4E-AB7B-92EDE502AF5A}"/>
                </a:ext>
              </a:extLst>
            </p:cNvPr>
            <p:cNvSpPr>
              <a:spLocks/>
            </p:cNvSpPr>
            <p:nvPr/>
          </p:nvSpPr>
          <p:spPr>
            <a:xfrm rot="13030853">
              <a:off x="2518250" y="3078804"/>
              <a:ext cx="867432" cy="401638"/>
            </a:xfrm>
            <a:prstGeom prst="rightArrow">
              <a:avLst/>
            </a:prstGeom>
            <a:solidFill>
              <a:srgbClr val="FF0000"/>
            </a:solidFill>
            <a:ln w="285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>
                  <a:uFillTx/>
                </a:defRPr>
              </a:pPr>
              <a:endParaRPr lang="en-US" sz="3200">
                <a:latin typeface="PF Paperback"/>
                <a:cs typeface="PF Paperback"/>
              </a:endParaRPr>
            </a:p>
          </p:txBody>
        </p:sp>
        <p:sp>
          <p:nvSpPr>
            <p:cNvPr id="12" name="Right Arrow 11">
              <a:extLst>
                <a:ext uri="{FF2B5EF4-FFF2-40B4-BE49-F238E27FC236}">
                  <a16:creationId xmlns:a16="http://schemas.microsoft.com/office/drawing/2014/main" id="{308FD956-77ED-C84B-AB1A-13438F952D22}"/>
                </a:ext>
              </a:extLst>
            </p:cNvPr>
            <p:cNvSpPr>
              <a:spLocks/>
            </p:cNvSpPr>
            <p:nvPr/>
          </p:nvSpPr>
          <p:spPr>
            <a:xfrm rot="13032314">
              <a:off x="4276428" y="4261146"/>
              <a:ext cx="680912" cy="401638"/>
            </a:xfrm>
            <a:prstGeom prst="rightArrow">
              <a:avLst>
                <a:gd name="adj1" fmla="val 54343"/>
                <a:gd name="adj2" fmla="val 50000"/>
              </a:avLst>
            </a:prstGeom>
            <a:solidFill>
              <a:srgbClr val="FF0000"/>
            </a:solidFill>
            <a:ln w="285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>
                  <a:uFillTx/>
                </a:defRPr>
              </a:pPr>
              <a:endParaRPr lang="en-US" sz="3200">
                <a:latin typeface="PF Paperback"/>
                <a:cs typeface="PF Paperback"/>
              </a:endParaRPr>
            </a:p>
          </p:txBody>
        </p:sp>
        <p:sp>
          <p:nvSpPr>
            <p:cNvPr id="13" name="Right Arrow 12">
              <a:extLst>
                <a:ext uri="{FF2B5EF4-FFF2-40B4-BE49-F238E27FC236}">
                  <a16:creationId xmlns:a16="http://schemas.microsoft.com/office/drawing/2014/main" id="{8E72B8B2-0024-CD4C-818E-F8FFF32188D8}"/>
                </a:ext>
              </a:extLst>
            </p:cNvPr>
            <p:cNvSpPr>
              <a:spLocks/>
            </p:cNvSpPr>
            <p:nvPr/>
          </p:nvSpPr>
          <p:spPr>
            <a:xfrm rot="8344354">
              <a:off x="4474854" y="3101884"/>
              <a:ext cx="788942" cy="401637"/>
            </a:xfrm>
            <a:prstGeom prst="rightArrow">
              <a:avLst/>
            </a:prstGeom>
            <a:solidFill>
              <a:srgbClr val="FF0000"/>
            </a:solidFill>
            <a:ln w="285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endParaRPr lang="en-US">
                <a:latin typeface="PF Paperback"/>
                <a:cs typeface="PF Paperback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9DE81F6-3E61-2F4E-851F-E9EFFFBE932D}"/>
                </a:ext>
              </a:extLst>
            </p:cNvPr>
            <p:cNvSpPr txBox="1">
              <a:spLocks/>
            </p:cNvSpPr>
            <p:nvPr/>
          </p:nvSpPr>
          <p:spPr>
            <a:xfrm>
              <a:off x="1109226" y="1982639"/>
              <a:ext cx="1217000" cy="74879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>
                <a:defRPr>
                  <a:uFillTx/>
                </a:defRPr>
              </a:pPr>
              <a:r>
                <a:rPr lang="en-US" sz="2133" b="1" dirty="0">
                  <a:latin typeface="PF Paperback"/>
                  <a:cs typeface="PF Paperback"/>
                </a:rPr>
                <a:t>Research</a:t>
              </a:r>
            </a:p>
            <a:p>
              <a:pPr algn="ctr">
                <a:defRPr>
                  <a:uFillTx/>
                </a:defRPr>
              </a:pPr>
              <a:r>
                <a:rPr lang="en-US" sz="2133" b="1" dirty="0">
                  <a:latin typeface="PF Paperback"/>
                  <a:cs typeface="PF Paperback"/>
                </a:rPr>
                <a:t>data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E2427EE-1F52-7A40-B0DF-2D42B2B411C5}"/>
                </a:ext>
              </a:extLst>
            </p:cNvPr>
            <p:cNvSpPr txBox="1">
              <a:spLocks/>
            </p:cNvSpPr>
            <p:nvPr/>
          </p:nvSpPr>
          <p:spPr>
            <a:xfrm>
              <a:off x="5071848" y="4795607"/>
              <a:ext cx="1285749" cy="74930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>
                <a:defRPr>
                  <a:uFillTx/>
                </a:defRPr>
              </a:pPr>
              <a:r>
                <a:rPr lang="en-US" sz="2133" b="1" dirty="0">
                  <a:latin typeface="PF Paperback"/>
                  <a:cs typeface="PF Paperback"/>
                </a:rPr>
                <a:t>Research </a:t>
              </a:r>
            </a:p>
            <a:p>
              <a:pPr algn="ctr">
                <a:defRPr>
                  <a:uFillTx/>
                </a:defRPr>
              </a:pPr>
              <a:r>
                <a:rPr lang="en-US" sz="2133" b="1" dirty="0">
                  <a:latin typeface="PF Paperback"/>
                  <a:cs typeface="PF Paperback"/>
                </a:rPr>
                <a:t>Software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D5739F3-BC5B-6448-8AC5-02CCFC22F020}"/>
                </a:ext>
              </a:extLst>
            </p:cNvPr>
            <p:cNvSpPr txBox="1">
              <a:spLocks/>
            </p:cNvSpPr>
            <p:nvPr/>
          </p:nvSpPr>
          <p:spPr>
            <a:xfrm>
              <a:off x="2960994" y="2682274"/>
              <a:ext cx="1939955" cy="42056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>
                <a:defRPr>
                  <a:uFillTx/>
                </a:defRPr>
              </a:pPr>
              <a:r>
                <a:rPr lang="en-US" sz="2133" b="1" dirty="0">
                  <a:solidFill>
                    <a:srgbClr val="0070C0"/>
                  </a:solidFill>
                  <a:latin typeface="PF Paperback"/>
                  <a:cs typeface="PF Paperback"/>
                </a:rPr>
                <a:t>Blue-Cloud VRE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288B9F7-EC96-4840-BA94-A27BF26B7429}"/>
                </a:ext>
              </a:extLst>
            </p:cNvPr>
            <p:cNvSpPr txBox="1">
              <a:spLocks/>
            </p:cNvSpPr>
            <p:nvPr/>
          </p:nvSpPr>
          <p:spPr>
            <a:xfrm>
              <a:off x="5196919" y="2329149"/>
              <a:ext cx="1217000" cy="74879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>
                <a:defRPr>
                  <a:uFillTx/>
                </a:defRPr>
              </a:pPr>
              <a:r>
                <a:rPr lang="en-US" sz="2133" b="1" dirty="0">
                  <a:latin typeface="PF Paperback"/>
                  <a:cs typeface="PF Paperback"/>
                </a:rPr>
                <a:t>Research</a:t>
              </a:r>
            </a:p>
            <a:p>
              <a:pPr algn="ctr">
                <a:defRPr>
                  <a:uFillTx/>
                </a:defRPr>
              </a:pPr>
              <a:r>
                <a:rPr lang="en-US" sz="2133" b="1" dirty="0">
                  <a:latin typeface="PF Paperback"/>
                  <a:cs typeface="PF Paperback"/>
                </a:rPr>
                <a:t>data</a:t>
              </a:r>
            </a:p>
          </p:txBody>
        </p:sp>
        <p:pic>
          <p:nvPicPr>
            <p:cNvPr id="19" name="Picture 48">
              <a:extLst>
                <a:ext uri="{FF2B5EF4-FFF2-40B4-BE49-F238E27FC236}">
                  <a16:creationId xmlns:a16="http://schemas.microsoft.com/office/drawing/2014/main" id="{D6300E6F-6356-144C-B392-41140014A1B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489194" y="1700044"/>
              <a:ext cx="742877" cy="7429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69B9CA1-2A26-FF47-8F84-01A717C5A45F}"/>
                </a:ext>
              </a:extLst>
            </p:cNvPr>
            <p:cNvSpPr txBox="1">
              <a:spLocks/>
            </p:cNvSpPr>
            <p:nvPr/>
          </p:nvSpPr>
          <p:spPr>
            <a:xfrm>
              <a:off x="2972822" y="1419712"/>
              <a:ext cx="1976696" cy="42056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defPPr>
                <a:defRPr lang="en-US">
                  <a:uFillTx/>
                </a:defRPr>
              </a:defPPr>
              <a:lvl1pPr algn="ctr">
                <a:defRPr sz="1200" b="1">
                  <a:uFillTx/>
                </a:defRPr>
              </a:lvl1pPr>
            </a:lstStyle>
            <a:p>
              <a:pPr>
                <a:defRPr>
                  <a:uFillTx/>
                </a:defRPr>
              </a:pPr>
              <a:r>
                <a:rPr lang="en-US" sz="2133" dirty="0">
                  <a:latin typeface="PF Paperback"/>
                  <a:cs typeface="PF Paperback"/>
                </a:rPr>
                <a:t>Scientific Result</a:t>
              </a:r>
            </a:p>
          </p:txBody>
        </p:sp>
        <p:sp>
          <p:nvSpPr>
            <p:cNvPr id="21" name="Rounded Rectangle 20">
              <a:extLst>
                <a:ext uri="{FF2B5EF4-FFF2-40B4-BE49-F238E27FC236}">
                  <a16:creationId xmlns:a16="http://schemas.microsoft.com/office/drawing/2014/main" id="{514FAD15-199F-844A-A6A0-8069946E08EA}"/>
                </a:ext>
              </a:extLst>
            </p:cNvPr>
            <p:cNvSpPr>
              <a:spLocks/>
            </p:cNvSpPr>
            <p:nvPr/>
          </p:nvSpPr>
          <p:spPr>
            <a:xfrm>
              <a:off x="1836053" y="2769515"/>
              <a:ext cx="673034" cy="596900"/>
            </a:xfrm>
            <a:prstGeom prst="roundRect">
              <a:avLst/>
            </a:prstGeom>
            <a:solidFill>
              <a:srgbClr val="FFFFFF"/>
            </a:solidFill>
            <a:ln w="19050" cmpd="sng"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>
                  <a:uFillTx/>
                </a:defRPr>
              </a:pPr>
              <a:endParaRPr lang="en-US" sz="3200">
                <a:latin typeface="PF Paperback"/>
                <a:cs typeface="PF Paperback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8D47D31-F603-944C-A6D5-EA8427DA039F}"/>
                </a:ext>
              </a:extLst>
            </p:cNvPr>
            <p:cNvSpPr txBox="1">
              <a:spLocks/>
            </p:cNvSpPr>
            <p:nvPr/>
          </p:nvSpPr>
          <p:spPr>
            <a:xfrm>
              <a:off x="1787743" y="2769516"/>
              <a:ext cx="825419" cy="6461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>
                  <a:uFillTx/>
                </a:defRPr>
              </a:pPr>
              <a:r>
                <a:rPr lang="en-US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PF Paperback"/>
                  <a:cs typeface="PF Paperback"/>
                </a:rPr>
                <a:t>01101010</a:t>
              </a:r>
            </a:p>
            <a:p>
              <a:pPr>
                <a:defRPr>
                  <a:uFillTx/>
                </a:defRPr>
              </a:pPr>
              <a:r>
                <a:rPr lang="en-US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PF Paperback"/>
                  <a:cs typeface="PF Paperback"/>
                </a:rPr>
                <a:t>01100001</a:t>
              </a:r>
            </a:p>
            <a:p>
              <a:pPr>
                <a:defRPr>
                  <a:uFillTx/>
                </a:defRPr>
              </a:pPr>
              <a:r>
                <a:rPr lang="en-US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PF Paperback"/>
                  <a:cs typeface="PF Paperback"/>
                </a:rPr>
                <a:t>11010010</a:t>
              </a:r>
            </a:p>
          </p:txBody>
        </p: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0BF60029-E3B3-2A4F-8D30-97F0B3A7263F}"/>
                </a:ext>
              </a:extLst>
            </p:cNvPr>
            <p:cNvSpPr>
              <a:spLocks/>
            </p:cNvSpPr>
            <p:nvPr/>
          </p:nvSpPr>
          <p:spPr>
            <a:xfrm>
              <a:off x="5400479" y="3101410"/>
              <a:ext cx="673034" cy="596900"/>
            </a:xfrm>
            <a:prstGeom prst="roundRect">
              <a:avLst/>
            </a:prstGeom>
            <a:solidFill>
              <a:srgbClr val="FFFFFF"/>
            </a:solidFill>
            <a:ln w="19050" cmpd="sng"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>
                  <a:uFillTx/>
                </a:defRPr>
              </a:pPr>
              <a:endParaRPr lang="en-US" sz="3200">
                <a:latin typeface="PF Paperback"/>
                <a:cs typeface="PF Paperback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23A0ECE1-024B-6844-92E4-64BF178651F2}"/>
                </a:ext>
              </a:extLst>
            </p:cNvPr>
            <p:cNvSpPr txBox="1">
              <a:spLocks/>
            </p:cNvSpPr>
            <p:nvPr/>
          </p:nvSpPr>
          <p:spPr>
            <a:xfrm>
              <a:off x="5332058" y="3055619"/>
              <a:ext cx="825419" cy="646113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>
                  <a:uFillTx/>
                </a:defRPr>
              </a:pPr>
              <a:r>
                <a:rPr lang="en-US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PF Paperback"/>
                  <a:cs typeface="PF Paperback"/>
                </a:rPr>
                <a:t>01101010</a:t>
              </a:r>
            </a:p>
            <a:p>
              <a:pPr>
                <a:defRPr>
                  <a:uFillTx/>
                </a:defRPr>
              </a:pPr>
              <a:r>
                <a:rPr lang="en-US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PF Paperback"/>
                  <a:cs typeface="PF Paperback"/>
                </a:rPr>
                <a:t>01100001</a:t>
              </a:r>
            </a:p>
            <a:p>
              <a:pPr>
                <a:defRPr>
                  <a:uFillTx/>
                </a:defRPr>
              </a:pPr>
              <a:r>
                <a:rPr lang="en-US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PF Paperback"/>
                  <a:cs typeface="PF Paperback"/>
                </a:rPr>
                <a:t>11010010</a:t>
              </a:r>
            </a:p>
          </p:txBody>
        </p:sp>
        <p:sp>
          <p:nvSpPr>
            <p:cNvPr id="32" name="Right Arrow 31">
              <a:extLst>
                <a:ext uri="{FF2B5EF4-FFF2-40B4-BE49-F238E27FC236}">
                  <a16:creationId xmlns:a16="http://schemas.microsoft.com/office/drawing/2014/main" id="{137866B8-4DD7-EB42-800D-0DCE1E7DC641}"/>
                </a:ext>
              </a:extLst>
            </p:cNvPr>
            <p:cNvSpPr>
              <a:spLocks/>
            </p:cNvSpPr>
            <p:nvPr/>
          </p:nvSpPr>
          <p:spPr>
            <a:xfrm rot="8344354">
              <a:off x="2622560" y="4092816"/>
              <a:ext cx="788942" cy="401637"/>
            </a:xfrm>
            <a:prstGeom prst="rightArrow">
              <a:avLst/>
            </a:prstGeom>
            <a:solidFill>
              <a:srgbClr val="FF0000"/>
            </a:solidFill>
            <a:ln w="285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endParaRPr lang="en-US">
                <a:latin typeface="PF Paperback"/>
                <a:cs typeface="PF Paperback"/>
              </a:endParaRPr>
            </a:p>
          </p:txBody>
        </p:sp>
        <p:sp>
          <p:nvSpPr>
            <p:cNvPr id="33" name="Right Arrow 32">
              <a:extLst>
                <a:ext uri="{FF2B5EF4-FFF2-40B4-BE49-F238E27FC236}">
                  <a16:creationId xmlns:a16="http://schemas.microsoft.com/office/drawing/2014/main" id="{4588AEDB-A598-794C-83BD-739ECB086560}"/>
                </a:ext>
              </a:extLst>
            </p:cNvPr>
            <p:cNvSpPr>
              <a:spLocks/>
            </p:cNvSpPr>
            <p:nvPr/>
          </p:nvSpPr>
          <p:spPr>
            <a:xfrm rot="19144354">
              <a:off x="2924003" y="4487263"/>
              <a:ext cx="788942" cy="401637"/>
            </a:xfrm>
            <a:prstGeom prst="rightArrow">
              <a:avLst/>
            </a:prstGeom>
            <a:solidFill>
              <a:srgbClr val="FF0000"/>
            </a:solidFill>
            <a:ln w="285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endParaRPr lang="en-US">
                <a:latin typeface="PF Paperback"/>
                <a:cs typeface="PF Paperback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FAEFDDCE-D682-9641-AD44-71342AE12F03}"/>
                </a:ext>
              </a:extLst>
            </p:cNvPr>
            <p:cNvSpPr txBox="1">
              <a:spLocks/>
            </p:cNvSpPr>
            <p:nvPr/>
          </p:nvSpPr>
          <p:spPr>
            <a:xfrm>
              <a:off x="1041475" y="4795607"/>
              <a:ext cx="1285749" cy="74930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>
                <a:defRPr>
                  <a:uFillTx/>
                </a:defRPr>
              </a:pPr>
              <a:r>
                <a:rPr lang="en-US" sz="2133" b="1" dirty="0">
                  <a:latin typeface="PF Paperback"/>
                  <a:cs typeface="PF Paperback"/>
                </a:rPr>
                <a:t>Research </a:t>
              </a:r>
            </a:p>
            <a:p>
              <a:pPr algn="ctr">
                <a:defRPr>
                  <a:uFillTx/>
                </a:defRPr>
              </a:pPr>
              <a:r>
                <a:rPr lang="en-US" sz="2133" b="1" dirty="0">
                  <a:latin typeface="PF Paperback"/>
                  <a:cs typeface="PF Paperback"/>
                </a:rPr>
                <a:t>Process</a:t>
              </a:r>
            </a:p>
          </p:txBody>
        </p: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95AECC70-F10A-D145-93F9-3866571ECF5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213358" y="4663720"/>
              <a:ext cx="692264" cy="646113"/>
            </a:xfrm>
            <a:prstGeom prst="rect">
              <a:avLst/>
            </a:prstGeom>
          </p:spPr>
        </p:pic>
      </p:grpSp>
      <p:sp>
        <p:nvSpPr>
          <p:cNvPr id="35" name="Footer Placeholder 3">
            <a:extLst>
              <a:ext uri="{FF2B5EF4-FFF2-40B4-BE49-F238E27FC236}">
                <a16:creationId xmlns:a16="http://schemas.microsoft.com/office/drawing/2014/main" id="{988DA4B6-4589-C54B-BB67-93AD3B6473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07568" y="6437102"/>
            <a:ext cx="8640960" cy="365125"/>
          </a:xfrm>
        </p:spPr>
        <p:txBody>
          <a:bodyPr/>
          <a:lstStyle/>
          <a:p>
            <a:r>
              <a:rPr lang="it-IT"/>
              <a:t>Gear up for the Blue-Cloud Hackathon</a:t>
            </a:r>
            <a:endParaRPr lang="it-IT" dirty="0"/>
          </a:p>
        </p:txBody>
      </p:sp>
      <p:sp>
        <p:nvSpPr>
          <p:cNvPr id="37" name="Slide Number Placeholder 4">
            <a:extLst>
              <a:ext uri="{FF2B5EF4-FFF2-40B4-BE49-F238E27FC236}">
                <a16:creationId xmlns:a16="http://schemas.microsoft.com/office/drawing/2014/main" id="{282CCC94-ACD4-1843-B8C4-9AA2C2C6D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20535" y="6437102"/>
            <a:ext cx="708563" cy="365125"/>
          </a:xfrm>
        </p:spPr>
        <p:txBody>
          <a:bodyPr/>
          <a:lstStyle/>
          <a:p>
            <a:fld id="{415BB6C1-B3E2-4F53-A978-6773EBF9531B}" type="slidenum">
              <a:rPr lang="it-IT" smtClean="0"/>
              <a:t>4</a:t>
            </a:fld>
            <a:endParaRPr lang="it-IT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1542563-F73E-DD48-BFE4-59D6732D6F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17/01/2022</a:t>
            </a:r>
            <a:endParaRPr lang="it-IT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2D7E8F8-8D1F-414E-88D5-B70E79870B9E}"/>
              </a:ext>
            </a:extLst>
          </p:cNvPr>
          <p:cNvSpPr txBox="1"/>
          <p:nvPr/>
        </p:nvSpPr>
        <p:spPr>
          <a:xfrm>
            <a:off x="2983345" y="-52647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78488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3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3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3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333E600D-BBF0-5D48-A2D4-A9D46B1B9E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331" y="1280779"/>
            <a:ext cx="5562733" cy="2160240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B96E3C91-F955-0D46-A03B-6BA73927E8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One place for discovery</a:t>
            </a:r>
            <a:endParaRPr lang="en-GB" dirty="0"/>
          </a:p>
        </p:txBody>
      </p:sp>
      <p:graphicFrame>
        <p:nvGraphicFramePr>
          <p:cNvPr id="14" name="Content Placeholder 13">
            <a:extLst>
              <a:ext uri="{FF2B5EF4-FFF2-40B4-BE49-F238E27FC236}">
                <a16:creationId xmlns:a16="http://schemas.microsoft.com/office/drawing/2014/main" id="{85E32F0D-1E83-394C-BAE2-D76771D11A0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7194547"/>
              </p:ext>
            </p:extLst>
          </p:nvPr>
        </p:nvGraphicFramePr>
        <p:xfrm>
          <a:off x="609600" y="3429000"/>
          <a:ext cx="10238928" cy="28083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D7C6C3-D185-624C-A288-1360F8D7E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17/01/2022</a:t>
            </a:r>
            <a:endParaRPr lang="it-IT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6DC942-A407-5743-8F86-CD13C1BAEB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Gear up for the Blue-Cloud Hackathon</a:t>
            </a:r>
            <a:endParaRPr lang="it-IT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26540D-4CF7-AF45-830C-2C18584F6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BB6C1-B3E2-4F53-A978-6773EBF9531B}" type="slidenum">
              <a:rPr lang="it-IT" smtClean="0"/>
              <a:t>5</a:t>
            </a:fld>
            <a:endParaRPr lang="it-IT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C4400C5-34ED-1F47-AFA4-4ED6F2926A1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96000" y="1199146"/>
            <a:ext cx="1952499" cy="177745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1C9483B-44D5-3649-A7D4-9E380A3BDEE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48499" y="1143385"/>
            <a:ext cx="2773631" cy="139284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A038047-CA46-8540-96D5-96E8C00B548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62345" y="2296417"/>
            <a:ext cx="2361715" cy="121964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E3C5880-8D30-344D-9A27-0DB1D9CF99F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34999" y="2439131"/>
            <a:ext cx="1939817" cy="111273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3D0E658-B71E-DE46-9460-DAD61589462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393545" y="1570323"/>
            <a:ext cx="1617939" cy="121964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46D0A1E-03DD-5349-8F1E-19D426489001}"/>
              </a:ext>
            </a:extLst>
          </p:cNvPr>
          <p:cNvSpPr txBox="1"/>
          <p:nvPr/>
        </p:nvSpPr>
        <p:spPr>
          <a:xfrm>
            <a:off x="6146689" y="1200991"/>
            <a:ext cx="1467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highlight>
                  <a:srgbClr val="FFFF00"/>
                </a:highlight>
              </a:rPr>
              <a:t>SeaDataNet</a:t>
            </a:r>
            <a:endParaRPr lang="en-NL" b="1" dirty="0">
              <a:highlight>
                <a:srgbClr val="FFFF00"/>
              </a:highlight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07C0535-0BC8-7E49-A4FB-A042EF49D1EE}"/>
              </a:ext>
            </a:extLst>
          </p:cNvPr>
          <p:cNvSpPr txBox="1"/>
          <p:nvPr/>
        </p:nvSpPr>
        <p:spPr>
          <a:xfrm>
            <a:off x="8212859" y="1280211"/>
            <a:ext cx="2416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highlight>
                  <a:srgbClr val="FFFF00"/>
                </a:highlight>
              </a:rPr>
              <a:t>EMODnet</a:t>
            </a:r>
            <a:r>
              <a:rPr lang="en-US" b="1" dirty="0">
                <a:highlight>
                  <a:srgbClr val="FFFF00"/>
                </a:highlight>
              </a:rPr>
              <a:t> Chemistry</a:t>
            </a:r>
            <a:endParaRPr lang="en-NL" b="1" dirty="0">
              <a:highlight>
                <a:srgbClr val="FFFF00"/>
              </a:highlight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ABCC1DA-83E9-FF47-84C1-2E3DB91E1EAD}"/>
              </a:ext>
            </a:extLst>
          </p:cNvPr>
          <p:cNvSpPr txBox="1"/>
          <p:nvPr/>
        </p:nvSpPr>
        <p:spPr>
          <a:xfrm>
            <a:off x="7150244" y="2920897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highlight>
                  <a:srgbClr val="FFFF00"/>
                </a:highlight>
              </a:rPr>
              <a:t>Argo</a:t>
            </a:r>
            <a:endParaRPr lang="en-NL" b="1" dirty="0">
              <a:highlight>
                <a:srgbClr val="FFFF00"/>
              </a:highlight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FA655EA-1E14-AE46-8EB2-CC7D927C4B69}"/>
              </a:ext>
            </a:extLst>
          </p:cNvPr>
          <p:cNvSpPr txBox="1"/>
          <p:nvPr/>
        </p:nvSpPr>
        <p:spPr>
          <a:xfrm>
            <a:off x="9516396" y="3125467"/>
            <a:ext cx="1133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highlight>
                  <a:srgbClr val="FFFF00"/>
                </a:highlight>
              </a:rPr>
              <a:t>EurOBIS</a:t>
            </a:r>
            <a:endParaRPr lang="en-NL" b="1" dirty="0">
              <a:highlight>
                <a:srgbClr val="FFFF00"/>
              </a:highlight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2D2333B-1DFD-4D4D-A8EA-2CD566C78F6D}"/>
              </a:ext>
            </a:extLst>
          </p:cNvPr>
          <p:cNvSpPr txBox="1"/>
          <p:nvPr/>
        </p:nvSpPr>
        <p:spPr>
          <a:xfrm>
            <a:off x="10716554" y="1800099"/>
            <a:ext cx="1116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highlight>
                  <a:srgbClr val="FFFF00"/>
                </a:highlight>
              </a:rPr>
              <a:t>EcoTaxa</a:t>
            </a:r>
            <a:endParaRPr lang="en-NL" b="1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7949995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F0A8C3-ABDA-6344-B451-FCE30B947B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One place for access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9B743F-B771-DA4A-BA90-40FCC7F3BC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17/01/2022</a:t>
            </a:r>
            <a:endParaRPr lang="it-IT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BE807F-681C-3B40-8094-587EAE6BD8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Gear up for the Blue-Cloud Hackathon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B0B539-A6D5-A147-92AA-6A11A6E4D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BB6C1-B3E2-4F53-A978-6773EBF9531B}" type="slidenum">
              <a:rPr lang="it-IT" smtClean="0"/>
              <a:t>6</a:t>
            </a:fld>
            <a:endParaRPr lang="it-IT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1343AB3-84FA-CC41-9962-BF5EF49DD8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39" y="1403648"/>
            <a:ext cx="4297192" cy="22322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3577378-0194-054A-9785-BD18013221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8512" y="1403648"/>
            <a:ext cx="3458915" cy="22541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A9B4B84-F368-A042-841F-4647E7A4AE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0183" y="1673270"/>
            <a:ext cx="3458915" cy="20234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F1E65DB-83B3-C043-ABE8-61AEBC17EE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0183" y="1198766"/>
            <a:ext cx="2520280" cy="11389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15" name="Content Placeholder 13">
            <a:extLst>
              <a:ext uri="{FF2B5EF4-FFF2-40B4-BE49-F238E27FC236}">
                <a16:creationId xmlns:a16="http://schemas.microsoft.com/office/drawing/2014/main" id="{3762A4BA-FA97-2240-8AA9-DA8D5C5A301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19862268"/>
              </p:ext>
            </p:extLst>
          </p:nvPr>
        </p:nvGraphicFramePr>
        <p:xfrm>
          <a:off x="609600" y="3905518"/>
          <a:ext cx="10238928" cy="23317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8412961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E907F1-D1D6-5648-B07D-050D45DC62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en-US" dirty="0"/>
              <a:t>One place for store, share, and preserve datasets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B08632-5FC3-3742-B474-58E14684E8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964703"/>
          </a:xfrm>
        </p:spPr>
        <p:txBody>
          <a:bodyPr>
            <a:normAutofit fontScale="92500" lnSpcReduction="10000"/>
          </a:bodyPr>
          <a:lstStyle/>
          <a:p>
            <a:r>
              <a:rPr lang="en-GB" dirty="0"/>
              <a:t>Common workspace to easily exploit technologies and services not designed to work together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47A4D29-7489-FA46-B23B-D11C78B92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/>
              <a:t>Gear up for the Blue-</a:t>
            </a:r>
            <a:r>
              <a:rPr lang="it-IT" dirty="0" err="1"/>
              <a:t>Cloud</a:t>
            </a:r>
            <a:r>
              <a:rPr lang="it-IT" dirty="0"/>
              <a:t> </a:t>
            </a:r>
            <a:r>
              <a:rPr lang="it-IT" dirty="0" err="1"/>
              <a:t>Hackathon</a:t>
            </a:r>
            <a:endParaRPr lang="it-IT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F488F8-DB81-6142-AA99-08411FA2B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BB6C1-B3E2-4F53-A978-6773EBF9531B}" type="slidenum">
              <a:rPr lang="it-IT" smtClean="0"/>
              <a:t>7</a:t>
            </a:fld>
            <a:endParaRPr lang="it-IT" dirty="0"/>
          </a:p>
        </p:txBody>
      </p:sp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E0F44366-DBE7-4944-AFBD-014B760B9E8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62981811"/>
              </p:ext>
            </p:extLst>
          </p:nvPr>
        </p:nvGraphicFramePr>
        <p:xfrm>
          <a:off x="275352" y="2642157"/>
          <a:ext cx="11353746" cy="35706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CA34998-885F-674E-9D17-8C5081A320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17/01/2022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9047097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9EF330-662E-0244-9A29-F49DA61827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One place for store, share, and preserve datasets</a:t>
            </a:r>
            <a:endParaRPr lang="en-GB" dirty="0"/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8D52752B-C96E-DA4A-BC9A-EF9360C1658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05225364"/>
              </p:ext>
            </p:extLst>
          </p:nvPr>
        </p:nvGraphicFramePr>
        <p:xfrm>
          <a:off x="609600" y="1600201"/>
          <a:ext cx="6967955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A18837-A67C-E140-B110-7B03A9BF14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Gear up for the Blue-Cloud Hackathon</a:t>
            </a:r>
            <a:endParaRPr lang="it-I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2D3D55-89DD-EB49-AE18-86D2F9E6E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BB6C1-B3E2-4F53-A978-6773EBF9531B}" type="slidenum">
              <a:rPr lang="it-IT" smtClean="0"/>
              <a:t>8</a:t>
            </a:fld>
            <a:endParaRPr lang="it-IT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8CBB542-00BB-C94E-A4EF-71C6EDCD464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120" y="1988840"/>
            <a:ext cx="4614445" cy="22427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D5973D8-A656-D145-AEA6-6B15FB0AEDE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2184" y="3848050"/>
            <a:ext cx="1607949" cy="25332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6312C61-1BA4-F54F-B4F3-74FC1ECBA0F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3342" y="4365104"/>
            <a:ext cx="2496866" cy="11989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A8BD1AF-BA94-E340-AB87-3BD802205DD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0060" y="4964562"/>
            <a:ext cx="1920148" cy="12917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A7F3933-768B-FA48-A38C-431130F1F06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2586" y="2855"/>
            <a:ext cx="836515" cy="1800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E4DE38-3840-D44B-A170-7BA815851C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17/01/2022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8189108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B576B7-A19F-0E48-B612-2A0F55640F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en-US" dirty="0"/>
              <a:t>One place for execute analysis and processes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97AD15-FF26-464D-89C1-96F974E096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376" y="1600201"/>
            <a:ext cx="10945216" cy="748679"/>
          </a:xfrm>
        </p:spPr>
        <p:txBody>
          <a:bodyPr>
            <a:normAutofit fontScale="77500" lnSpcReduction="20000"/>
          </a:bodyPr>
          <a:lstStyle/>
          <a:p>
            <a:r>
              <a:rPr lang="en-GB" dirty="0"/>
              <a:t>interactive notebooks via </a:t>
            </a:r>
            <a:r>
              <a:rPr lang="en-GB" dirty="0" err="1"/>
              <a:t>JupyterHub</a:t>
            </a:r>
            <a:r>
              <a:rPr lang="en-GB" dirty="0"/>
              <a:t> and community-specific applications delivered as a Docker container extend the Analytics framework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E08CD70-E776-3F4A-9A24-B3308EA61F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Gear up for the Blue-Cloud Hackathon</a:t>
            </a:r>
            <a:endParaRPr lang="it-IT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61DAE0-6CCB-EC4B-9D73-33552E3DE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BB6C1-B3E2-4F53-A978-6773EBF9531B}" type="slidenum">
              <a:rPr lang="it-IT" smtClean="0"/>
              <a:t>9</a:t>
            </a:fld>
            <a:endParaRPr lang="it-IT" dirty="0"/>
          </a:p>
        </p:txBody>
      </p:sp>
      <p:pic>
        <p:nvPicPr>
          <p:cNvPr id="6" name="Content Placeholder 7">
            <a:extLst>
              <a:ext uri="{FF2B5EF4-FFF2-40B4-BE49-F238E27FC236}">
                <a16:creationId xmlns:a16="http://schemas.microsoft.com/office/drawing/2014/main" id="{1BAFF749-E813-F544-828F-CE1C0106F8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7444" y="2446694"/>
            <a:ext cx="5665647" cy="346809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B5FE18A-42F5-EB48-9672-78BA1BF650D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58"/>
          <a:stretch/>
        </p:blipFill>
        <p:spPr>
          <a:xfrm>
            <a:off x="7536184" y="2420768"/>
            <a:ext cx="4248786" cy="94441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389B3A33-67A2-1344-A7CD-711833599B6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86045223"/>
              </p:ext>
            </p:extLst>
          </p:nvPr>
        </p:nvGraphicFramePr>
        <p:xfrm>
          <a:off x="8051733" y="3741269"/>
          <a:ext cx="3217688" cy="23762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F8B01AF6-A387-C843-916B-166EED1139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17/01/2022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66097347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Personalizzati 3">
      <a:dk1>
        <a:srgbClr val="2E2E2E"/>
      </a:dk1>
      <a:lt1>
        <a:srgbClr val="FFFFFF"/>
      </a:lt1>
      <a:dk2>
        <a:srgbClr val="46688E"/>
      </a:dk2>
      <a:lt2>
        <a:srgbClr val="38AB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LueCloud_PPT" id="{BDA217BE-133E-994B-89F5-154C4DAFD01C}" vid="{56906AC6-D5A8-BC44-9297-F8DD9CE761DE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Tema di Office</Template>
  <TotalTime>9749</TotalTime>
  <Words>520</Words>
  <Application>Microsoft Macintosh PowerPoint</Application>
  <PresentationFormat>Panorámica</PresentationFormat>
  <Paragraphs>138</Paragraphs>
  <Slides>11</Slides>
  <Notes>2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11</vt:i4>
      </vt:variant>
    </vt:vector>
  </HeadingPairs>
  <TitlesOfParts>
    <vt:vector size="15" baseType="lpstr">
      <vt:lpstr>Arial</vt:lpstr>
      <vt:lpstr>Calibri</vt:lpstr>
      <vt:lpstr>PF Paperback</vt:lpstr>
      <vt:lpstr>Tema di Office</vt:lpstr>
      <vt:lpstr>  Blue-Cloud’s Open Science platform </vt:lpstr>
      <vt:lpstr>Blue-Cloud VRE</vt:lpstr>
      <vt:lpstr>Blue-Cloud VRE</vt:lpstr>
      <vt:lpstr>Blue-Cloud VRE  A SoS to support and promote Open Science</vt:lpstr>
      <vt:lpstr>One place for discovery</vt:lpstr>
      <vt:lpstr>One place for access</vt:lpstr>
      <vt:lpstr>One place for store, share, and preserve datasets</vt:lpstr>
      <vt:lpstr>One place for store, share, and preserve datasets</vt:lpstr>
      <vt:lpstr>One place for execute analysis and processes</vt:lpstr>
      <vt:lpstr>One place for execute analysis and processes</vt:lpstr>
      <vt:lpstr>One common place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Duis mollis, est non commodo luctus, nisi erat porttitor ligula</dc:title>
  <dc:creator>Microsoft Office User</dc:creator>
  <cp:lastModifiedBy>julia vera</cp:lastModifiedBy>
  <cp:revision>101</cp:revision>
  <dcterms:created xsi:type="dcterms:W3CDTF">2019-09-11T08:56:38Z</dcterms:created>
  <dcterms:modified xsi:type="dcterms:W3CDTF">2022-01-17T11:55:43Z</dcterms:modified>
</cp:coreProperties>
</file>